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35"/>
  </p:notesMasterIdLst>
  <p:sldIdLst>
    <p:sldId id="256" r:id="rId5"/>
    <p:sldId id="258" r:id="rId6"/>
    <p:sldId id="257" r:id="rId7"/>
    <p:sldId id="309" r:id="rId8"/>
    <p:sldId id="307" r:id="rId9"/>
    <p:sldId id="308" r:id="rId10"/>
    <p:sldId id="317" r:id="rId11"/>
    <p:sldId id="311" r:id="rId12"/>
    <p:sldId id="329" r:id="rId13"/>
    <p:sldId id="323" r:id="rId14"/>
    <p:sldId id="259" r:id="rId15"/>
    <p:sldId id="312" r:id="rId16"/>
    <p:sldId id="313" r:id="rId17"/>
    <p:sldId id="320" r:id="rId18"/>
    <p:sldId id="316" r:id="rId19"/>
    <p:sldId id="327" r:id="rId20"/>
    <p:sldId id="324" r:id="rId21"/>
    <p:sldId id="318" r:id="rId22"/>
    <p:sldId id="319" r:id="rId23"/>
    <p:sldId id="328" r:id="rId24"/>
    <p:sldId id="322" r:id="rId25"/>
    <p:sldId id="315" r:id="rId26"/>
    <p:sldId id="314" r:id="rId27"/>
    <p:sldId id="302" r:id="rId28"/>
    <p:sldId id="277" r:id="rId29"/>
    <p:sldId id="274" r:id="rId30"/>
    <p:sldId id="280" r:id="rId31"/>
    <p:sldId id="276" r:id="rId32"/>
    <p:sldId id="306" r:id="rId33"/>
    <p:sldId id="325" r:id="rId34"/>
  </p:sldIdLst>
  <p:sldSz cx="9144000" cy="5143500" type="screen16x9"/>
  <p:notesSz cx="6858000" cy="9144000"/>
  <p:embeddedFontLst>
    <p:embeddedFont>
      <p:font typeface="Krub" panose="00000500000000000000" pitchFamily="2" charset="-34"/>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Open Sans Light" panose="020B0306030504020204" pitchFamily="34" charset="0"/>
      <p:regular r:id="rId44"/>
      <p:italic r:id="rId45"/>
    </p:embeddedFont>
    <p:embeddedFont>
      <p:font typeface="Oswald" panose="00000500000000000000" pitchFamily="2" charset="0"/>
      <p:regular r:id="rId46"/>
      <p:bold r:id="rId47"/>
    </p:embeddedFont>
    <p:embeddedFont>
      <p:font typeface="Oswald Medium" panose="00000600000000000000" pitchFamily="2"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0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28AC59-F02C-47A4-A229-14E7F78877FE}" v="2722" dt="2021-11-20T01:35:01.954"/>
    <p1510:client id="{77F90ECE-38B9-40A3-99BF-CD22FA711D45}" v="3" dt="2021-11-20T07:22:41.488"/>
    <p1510:client id="{88D8E0C1-0F25-4F6B-A422-292A6B8D41FE}" v="5" dt="2021-11-20T01:10:08.947"/>
    <p1510:client id="{8F0FE422-B4D8-49B6-AD0E-BAEB3A076BA4}" v="16" dt="2021-11-19T19:39:11.981"/>
    <p1510:client id="{93DC8073-522F-4E43-B88B-51F3DFE555F3}" v="35" dt="2021-11-20T06:42:07.262"/>
    <p1510:client id="{AE65B9B2-475E-465A-9832-B5FD6A41EC06}" v="16" dt="2021-11-19T22:54:00.987"/>
    <p1510:client id="{B69EE9FA-E948-40CE-B2AF-6B5BDCBF8E51}" v="41" dt="2021-11-20T00:22:47.889"/>
    <p1510:client id="{C5B0319C-C306-4AEF-AC89-8FC1EF597478}" v="242" dt="2021-11-20T01:36:27.696"/>
    <p1510:client id="{D63B64FC-154A-43CC-9439-25A4604FD942}" v="11" dt="2021-11-20T01:01:55.945"/>
    <p1510:client id="{E7B4D878-9184-0B49-A5C3-250D0090EE89}" v="3695" dt="2021-11-20T18:06:41.186"/>
  </p1510:revLst>
</p1510:revInfo>
</file>

<file path=ppt/tableStyles.xml><?xml version="1.0" encoding="utf-8"?>
<a:tblStyleLst xmlns:a="http://schemas.openxmlformats.org/drawingml/2006/main" def="{F9A477E9-441F-4D9F-B8DF-E31DF1757FC3}">
  <a:tblStyle styleId="{F9A477E9-441F-4D9F-B8DF-E31DF1757F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9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tika Lodha" userId="S::klodha@uw.edu::6a5ae347-92da-4acf-859b-3e41377ed87c" providerId="AD" clId="Web-{8F0FE422-B4D8-49B6-AD0E-BAEB3A076BA4}"/>
    <pc:docChg chg="addSld modSld">
      <pc:chgData name="Kritika Lodha" userId="S::klodha@uw.edu::6a5ae347-92da-4acf-859b-3e41377ed87c" providerId="AD" clId="Web-{8F0FE422-B4D8-49B6-AD0E-BAEB3A076BA4}" dt="2021-11-19T19:39:11.981" v="15"/>
      <pc:docMkLst>
        <pc:docMk/>
      </pc:docMkLst>
      <pc:sldChg chg="modSp">
        <pc:chgData name="Kritika Lodha" userId="S::klodha@uw.edu::6a5ae347-92da-4acf-859b-3e41377ed87c" providerId="AD" clId="Web-{8F0FE422-B4D8-49B6-AD0E-BAEB3A076BA4}" dt="2021-11-19T19:39:11.981" v="15"/>
        <pc:sldMkLst>
          <pc:docMk/>
          <pc:sldMk cId="0" sldId="277"/>
        </pc:sldMkLst>
        <pc:spChg chg="mod">
          <ac:chgData name="Kritika Lodha" userId="S::klodha@uw.edu::6a5ae347-92da-4acf-859b-3e41377ed87c" providerId="AD" clId="Web-{8F0FE422-B4D8-49B6-AD0E-BAEB3A076BA4}" dt="2021-11-19T19:39:11.981" v="15"/>
          <ac:spMkLst>
            <pc:docMk/>
            <pc:sldMk cId="0" sldId="277"/>
            <ac:spMk id="3524" creationId="{00000000-0000-0000-0000-000000000000}"/>
          </ac:spMkLst>
        </pc:spChg>
      </pc:sldChg>
      <pc:sldChg chg="modSp add replId">
        <pc:chgData name="Kritika Lodha" userId="S::klodha@uw.edu::6a5ae347-92da-4acf-859b-3e41377ed87c" providerId="AD" clId="Web-{8F0FE422-B4D8-49B6-AD0E-BAEB3A076BA4}" dt="2021-11-19T19:35:31.201" v="12"/>
        <pc:sldMkLst>
          <pc:docMk/>
          <pc:sldMk cId="3508082153" sldId="321"/>
        </pc:sldMkLst>
        <pc:spChg chg="mod">
          <ac:chgData name="Kritika Lodha" userId="S::klodha@uw.edu::6a5ae347-92da-4acf-859b-3e41377ed87c" providerId="AD" clId="Web-{8F0FE422-B4D8-49B6-AD0E-BAEB3A076BA4}" dt="2021-11-19T19:35:23.263" v="1" actId="1076"/>
          <ac:spMkLst>
            <pc:docMk/>
            <pc:sldMk cId="3508082153" sldId="321"/>
            <ac:spMk id="3511" creationId="{00000000-0000-0000-0000-000000000000}"/>
          </ac:spMkLst>
        </pc:spChg>
        <pc:spChg chg="mod">
          <ac:chgData name="Kritika Lodha" userId="S::klodha@uw.edu::6a5ae347-92da-4acf-859b-3e41377ed87c" providerId="AD" clId="Web-{8F0FE422-B4D8-49B6-AD0E-BAEB3A076BA4}" dt="2021-11-19T19:35:23.279" v="2" actId="1076"/>
          <ac:spMkLst>
            <pc:docMk/>
            <pc:sldMk cId="3508082153" sldId="321"/>
            <ac:spMk id="3512" creationId="{00000000-0000-0000-0000-000000000000}"/>
          </ac:spMkLst>
        </pc:spChg>
        <pc:spChg chg="mod">
          <ac:chgData name="Kritika Lodha" userId="S::klodha@uw.edu::6a5ae347-92da-4acf-859b-3e41377ed87c" providerId="AD" clId="Web-{8F0FE422-B4D8-49B6-AD0E-BAEB3A076BA4}" dt="2021-11-19T19:35:23.279" v="3" actId="1076"/>
          <ac:spMkLst>
            <pc:docMk/>
            <pc:sldMk cId="3508082153" sldId="321"/>
            <ac:spMk id="3516" creationId="{00000000-0000-0000-0000-000000000000}"/>
          </ac:spMkLst>
        </pc:spChg>
        <pc:spChg chg="mod">
          <ac:chgData name="Kritika Lodha" userId="S::klodha@uw.edu::6a5ae347-92da-4acf-859b-3e41377ed87c" providerId="AD" clId="Web-{8F0FE422-B4D8-49B6-AD0E-BAEB3A076BA4}" dt="2021-11-19T19:35:23.295" v="4" actId="1076"/>
          <ac:spMkLst>
            <pc:docMk/>
            <pc:sldMk cId="3508082153" sldId="321"/>
            <ac:spMk id="3517" creationId="{00000000-0000-0000-0000-000000000000}"/>
          </ac:spMkLst>
        </pc:spChg>
        <pc:spChg chg="mod">
          <ac:chgData name="Kritika Lodha" userId="S::klodha@uw.edu::6a5ae347-92da-4acf-859b-3e41377ed87c" providerId="AD" clId="Web-{8F0FE422-B4D8-49B6-AD0E-BAEB3A076BA4}" dt="2021-11-19T19:35:23.310" v="5" actId="1076"/>
          <ac:spMkLst>
            <pc:docMk/>
            <pc:sldMk cId="3508082153" sldId="321"/>
            <ac:spMk id="3518" creationId="{00000000-0000-0000-0000-000000000000}"/>
          </ac:spMkLst>
        </pc:spChg>
        <pc:spChg chg="mod">
          <ac:chgData name="Kritika Lodha" userId="S::klodha@uw.edu::6a5ae347-92da-4acf-859b-3e41377ed87c" providerId="AD" clId="Web-{8F0FE422-B4D8-49B6-AD0E-BAEB3A076BA4}" dt="2021-11-19T19:35:23.326" v="6" actId="1076"/>
          <ac:spMkLst>
            <pc:docMk/>
            <pc:sldMk cId="3508082153" sldId="321"/>
            <ac:spMk id="3519" creationId="{00000000-0000-0000-0000-000000000000}"/>
          </ac:spMkLst>
        </pc:spChg>
        <pc:spChg chg="mod">
          <ac:chgData name="Kritika Lodha" userId="S::klodha@uw.edu::6a5ae347-92da-4acf-859b-3e41377ed87c" providerId="AD" clId="Web-{8F0FE422-B4D8-49B6-AD0E-BAEB3A076BA4}" dt="2021-11-19T19:35:31.201" v="12"/>
          <ac:spMkLst>
            <pc:docMk/>
            <pc:sldMk cId="3508082153" sldId="321"/>
            <ac:spMk id="3524" creationId="{00000000-0000-0000-0000-000000000000}"/>
          </ac:spMkLst>
        </pc:spChg>
        <pc:cxnChg chg="mod">
          <ac:chgData name="Kritika Lodha" userId="S::klodha@uw.edu::6a5ae347-92da-4acf-859b-3e41377ed87c" providerId="AD" clId="Web-{8F0FE422-B4D8-49B6-AD0E-BAEB3A076BA4}" dt="2021-11-19T19:35:23.326" v="7" actId="1076"/>
          <ac:cxnSpMkLst>
            <pc:docMk/>
            <pc:sldMk cId="3508082153" sldId="321"/>
            <ac:cxnSpMk id="3525" creationId="{00000000-0000-0000-0000-000000000000}"/>
          </ac:cxnSpMkLst>
        </pc:cxnChg>
        <pc:cxnChg chg="mod">
          <ac:chgData name="Kritika Lodha" userId="S::klodha@uw.edu::6a5ae347-92da-4acf-859b-3e41377ed87c" providerId="AD" clId="Web-{8F0FE422-B4D8-49B6-AD0E-BAEB3A076BA4}" dt="2021-11-19T19:35:23.341" v="8" actId="1076"/>
          <ac:cxnSpMkLst>
            <pc:docMk/>
            <pc:sldMk cId="3508082153" sldId="321"/>
            <ac:cxnSpMk id="3526" creationId="{00000000-0000-0000-0000-000000000000}"/>
          </ac:cxnSpMkLst>
        </pc:cxnChg>
        <pc:cxnChg chg="mod">
          <ac:chgData name="Kritika Lodha" userId="S::klodha@uw.edu::6a5ae347-92da-4acf-859b-3e41377ed87c" providerId="AD" clId="Web-{8F0FE422-B4D8-49B6-AD0E-BAEB3A076BA4}" dt="2021-11-19T19:35:23.341" v="9" actId="1076"/>
          <ac:cxnSpMkLst>
            <pc:docMk/>
            <pc:sldMk cId="3508082153" sldId="321"/>
            <ac:cxnSpMk id="3527" creationId="{00000000-0000-0000-0000-000000000000}"/>
          </ac:cxnSpMkLst>
        </pc:cxnChg>
      </pc:sldChg>
    </pc:docChg>
  </pc:docChgLst>
  <pc:docChgLst>
    <pc:chgData name="Trang Doan" userId="S::trangd02@uw.edu::ba4df6a5-234b-4a4c-963d-392909601124" providerId="AD" clId="Web-{F81F56CF-0A89-4945-B9F3-C66790A8DDD5}"/>
    <pc:docChg chg="modSld">
      <pc:chgData name="Trang Doan" userId="S::trangd02@uw.edu::ba4df6a5-234b-4a4c-963d-392909601124" providerId="AD" clId="Web-{F81F56CF-0A89-4945-B9F3-C66790A8DDD5}" dt="2021-11-17T23:23:05.208" v="44" actId="1076"/>
      <pc:docMkLst>
        <pc:docMk/>
      </pc:docMkLst>
      <pc:sldChg chg="modSp">
        <pc:chgData name="Trang Doan" userId="S::trangd02@uw.edu::ba4df6a5-234b-4a4c-963d-392909601124" providerId="AD" clId="Web-{F81F56CF-0A89-4945-B9F3-C66790A8DDD5}" dt="2021-11-17T23:23:05.208" v="44" actId="1076"/>
        <pc:sldMkLst>
          <pc:docMk/>
          <pc:sldMk cId="0" sldId="258"/>
        </pc:sldMkLst>
        <pc:spChg chg="mod">
          <ac:chgData name="Trang Doan" userId="S::trangd02@uw.edu::ba4df6a5-234b-4a4c-963d-392909601124" providerId="AD" clId="Web-{F81F56CF-0A89-4945-B9F3-C66790A8DDD5}" dt="2021-11-17T23:21:33.114" v="14" actId="20577"/>
          <ac:spMkLst>
            <pc:docMk/>
            <pc:sldMk cId="0" sldId="258"/>
            <ac:spMk id="183" creationId="{00000000-0000-0000-0000-000000000000}"/>
          </ac:spMkLst>
        </pc:spChg>
        <pc:spChg chg="mod">
          <ac:chgData name="Trang Doan" userId="S::trangd02@uw.edu::ba4df6a5-234b-4a4c-963d-392909601124" providerId="AD" clId="Web-{F81F56CF-0A89-4945-B9F3-C66790A8DDD5}" dt="2021-11-17T23:23:05.208" v="44" actId="1076"/>
          <ac:spMkLst>
            <pc:docMk/>
            <pc:sldMk cId="0" sldId="258"/>
            <ac:spMk id="185" creationId="{00000000-0000-0000-0000-000000000000}"/>
          </ac:spMkLst>
        </pc:spChg>
        <pc:spChg chg="mod">
          <ac:chgData name="Trang Doan" userId="S::trangd02@uw.edu::ba4df6a5-234b-4a4c-963d-392909601124" providerId="AD" clId="Web-{F81F56CF-0A89-4945-B9F3-C66790A8DDD5}" dt="2021-11-17T23:22:34.833" v="40" actId="20577"/>
          <ac:spMkLst>
            <pc:docMk/>
            <pc:sldMk cId="0" sldId="258"/>
            <ac:spMk id="186" creationId="{00000000-0000-0000-0000-000000000000}"/>
          </ac:spMkLst>
        </pc:spChg>
        <pc:spChg chg="mod">
          <ac:chgData name="Trang Doan" userId="S::trangd02@uw.edu::ba4df6a5-234b-4a4c-963d-392909601124" providerId="AD" clId="Web-{F81F56CF-0A89-4945-B9F3-C66790A8DDD5}" dt="2021-11-17T23:21:32.817" v="10" actId="20577"/>
          <ac:spMkLst>
            <pc:docMk/>
            <pc:sldMk cId="0" sldId="258"/>
            <ac:spMk id="194" creationId="{00000000-0000-0000-0000-000000000000}"/>
          </ac:spMkLst>
        </pc:spChg>
      </pc:sldChg>
    </pc:docChg>
  </pc:docChgLst>
  <pc:docChgLst>
    <pc:chgData name="Ayla Li" userId="S::xuejil@uw.edu::7ca9411d-76d0-48ac-a360-15bb52b54904" providerId="AD" clId="Web-{8C4D565C-F046-4521-AE9F-7889A0A9ABF6}"/>
    <pc:docChg chg="modSld">
      <pc:chgData name="Ayla Li" userId="S::xuejil@uw.edu::7ca9411d-76d0-48ac-a360-15bb52b54904" providerId="AD" clId="Web-{8C4D565C-F046-4521-AE9F-7889A0A9ABF6}" dt="2021-11-10T04:47:52.129" v="0"/>
      <pc:docMkLst>
        <pc:docMk/>
      </pc:docMkLst>
      <pc:sldChg chg="addSp">
        <pc:chgData name="Ayla Li" userId="S::xuejil@uw.edu::7ca9411d-76d0-48ac-a360-15bb52b54904" providerId="AD" clId="Web-{8C4D565C-F046-4521-AE9F-7889A0A9ABF6}" dt="2021-11-10T04:47:52.129" v="0"/>
        <pc:sldMkLst>
          <pc:docMk/>
          <pc:sldMk cId="0" sldId="258"/>
        </pc:sldMkLst>
        <pc:spChg chg="add">
          <ac:chgData name="Ayla Li" userId="S::xuejil@uw.edu::7ca9411d-76d0-48ac-a360-15bb52b54904" providerId="AD" clId="Web-{8C4D565C-F046-4521-AE9F-7889A0A9ABF6}" dt="2021-11-10T04:47:52.129" v="0"/>
          <ac:spMkLst>
            <pc:docMk/>
            <pc:sldMk cId="0" sldId="258"/>
            <ac:spMk id="2" creationId="{1F35D1FE-C4AF-4529-926E-BE2E2E9786F5}"/>
          </ac:spMkLst>
        </pc:spChg>
      </pc:sldChg>
    </pc:docChg>
  </pc:docChgLst>
  <pc:docChgLst>
    <pc:chgData name="Kritika Lodha" userId="S::klodha@uw.edu::6a5ae347-92da-4acf-859b-3e41377ed87c" providerId="AD" clId="Web-{88D8E0C1-0F25-4F6B-A422-292A6B8D41FE}"/>
    <pc:docChg chg="modSld sldOrd">
      <pc:chgData name="Kritika Lodha" userId="S::klodha@uw.edu::6a5ae347-92da-4acf-859b-3e41377ed87c" providerId="AD" clId="Web-{88D8E0C1-0F25-4F6B-A422-292A6B8D41FE}" dt="2021-11-20T01:10:08.947" v="4" actId="20577"/>
      <pc:docMkLst>
        <pc:docMk/>
      </pc:docMkLst>
      <pc:sldChg chg="modSp ord">
        <pc:chgData name="Kritika Lodha" userId="S::klodha@uw.edu::6a5ae347-92da-4acf-859b-3e41377ed87c" providerId="AD" clId="Web-{88D8E0C1-0F25-4F6B-A422-292A6B8D41FE}" dt="2021-11-20T01:08:45.307" v="2"/>
        <pc:sldMkLst>
          <pc:docMk/>
          <pc:sldMk cId="489108507" sldId="306"/>
        </pc:sldMkLst>
        <pc:spChg chg="mod">
          <ac:chgData name="Kritika Lodha" userId="S::klodha@uw.edu::6a5ae347-92da-4acf-859b-3e41377ed87c" providerId="AD" clId="Web-{88D8E0C1-0F25-4F6B-A422-292A6B8D41FE}" dt="2021-11-20T01:07:26.776" v="1" actId="20577"/>
          <ac:spMkLst>
            <pc:docMk/>
            <pc:sldMk cId="489108507" sldId="306"/>
            <ac:spMk id="14" creationId="{1383A8FC-D9F1-4957-91B3-09E0027F71BB}"/>
          </ac:spMkLst>
        </pc:spChg>
      </pc:sldChg>
      <pc:sldChg chg="modSp">
        <pc:chgData name="Kritika Lodha" userId="S::klodha@uw.edu::6a5ae347-92da-4acf-859b-3e41377ed87c" providerId="AD" clId="Web-{88D8E0C1-0F25-4F6B-A422-292A6B8D41FE}" dt="2021-11-20T01:10:08.947" v="4" actId="20577"/>
        <pc:sldMkLst>
          <pc:docMk/>
          <pc:sldMk cId="3299522715" sldId="309"/>
        </pc:sldMkLst>
        <pc:spChg chg="mod">
          <ac:chgData name="Kritika Lodha" userId="S::klodha@uw.edu::6a5ae347-92da-4acf-859b-3e41377ed87c" providerId="AD" clId="Web-{88D8E0C1-0F25-4F6B-A422-292A6B8D41FE}" dt="2021-11-20T01:10:08.947" v="4" actId="20577"/>
          <ac:spMkLst>
            <pc:docMk/>
            <pc:sldMk cId="3299522715" sldId="309"/>
            <ac:spMk id="3370" creationId="{00000000-0000-0000-0000-000000000000}"/>
          </ac:spMkLst>
        </pc:spChg>
      </pc:sldChg>
    </pc:docChg>
  </pc:docChgLst>
  <pc:docChgLst>
    <pc:chgData name="Kritika Lodha" userId="S::klodha@uw.edu::6a5ae347-92da-4acf-859b-3e41377ed87c" providerId="AD" clId="Web-{B69EE9FA-E948-40CE-B2AF-6B5BDCBF8E51}"/>
    <pc:docChg chg="modSld">
      <pc:chgData name="Kritika Lodha" userId="S::klodha@uw.edu::6a5ae347-92da-4acf-859b-3e41377ed87c" providerId="AD" clId="Web-{B69EE9FA-E948-40CE-B2AF-6B5BDCBF8E51}" dt="2021-11-20T00:22:47.889" v="36" actId="1076"/>
      <pc:docMkLst>
        <pc:docMk/>
      </pc:docMkLst>
      <pc:sldChg chg="addSp delSp modSp">
        <pc:chgData name="Kritika Lodha" userId="S::klodha@uw.edu::6a5ae347-92da-4acf-859b-3e41377ed87c" providerId="AD" clId="Web-{B69EE9FA-E948-40CE-B2AF-6B5BDCBF8E51}" dt="2021-11-20T00:22:47.889" v="36" actId="1076"/>
        <pc:sldMkLst>
          <pc:docMk/>
          <pc:sldMk cId="3234218672" sldId="307"/>
        </pc:sldMkLst>
        <pc:spChg chg="mod">
          <ac:chgData name="Kritika Lodha" userId="S::klodha@uw.edu::6a5ae347-92da-4acf-859b-3e41377ed87c" providerId="AD" clId="Web-{B69EE9FA-E948-40CE-B2AF-6B5BDCBF8E51}" dt="2021-11-20T00:22:47.889" v="36" actId="1076"/>
          <ac:spMkLst>
            <pc:docMk/>
            <pc:sldMk cId="3234218672" sldId="307"/>
            <ac:spMk id="2" creationId="{5BC23C1B-B63B-4AC4-8C40-79AD8F9DFADC}"/>
          </ac:spMkLst>
        </pc:spChg>
        <pc:spChg chg="mod">
          <ac:chgData name="Kritika Lodha" userId="S::klodha@uw.edu::6a5ae347-92da-4acf-859b-3e41377ed87c" providerId="AD" clId="Web-{B69EE9FA-E948-40CE-B2AF-6B5BDCBF8E51}" dt="2021-11-20T00:21:33.280" v="25" actId="20577"/>
          <ac:spMkLst>
            <pc:docMk/>
            <pc:sldMk cId="3234218672" sldId="307"/>
            <ac:spMk id="6" creationId="{CF4FA36E-5ABD-495E-9D7A-762CF19E8ACF}"/>
          </ac:spMkLst>
        </pc:spChg>
        <pc:spChg chg="add mod">
          <ac:chgData name="Kritika Lodha" userId="S::klodha@uw.edu::6a5ae347-92da-4acf-859b-3e41377ed87c" providerId="AD" clId="Web-{B69EE9FA-E948-40CE-B2AF-6B5BDCBF8E51}" dt="2021-11-20T00:22:08.608" v="34" actId="1076"/>
          <ac:spMkLst>
            <pc:docMk/>
            <pc:sldMk cId="3234218672" sldId="307"/>
            <ac:spMk id="7" creationId="{BE2C66FC-A9C0-4695-B47F-1A88F33781FE}"/>
          </ac:spMkLst>
        </pc:spChg>
        <pc:spChg chg="del mod">
          <ac:chgData name="Kritika Lodha" userId="S::klodha@uw.edu::6a5ae347-92da-4acf-859b-3e41377ed87c" providerId="AD" clId="Web-{B69EE9FA-E948-40CE-B2AF-6B5BDCBF8E51}" dt="2021-11-20T00:16:42.767" v="2"/>
          <ac:spMkLst>
            <pc:docMk/>
            <pc:sldMk cId="3234218672" sldId="307"/>
            <ac:spMk id="8" creationId="{10B07D9F-8CFD-493C-97E2-180E48F96FA1}"/>
          </ac:spMkLst>
        </pc:spChg>
        <pc:picChg chg="add del mod">
          <ac:chgData name="Kritika Lodha" userId="S::klodha@uw.edu::6a5ae347-92da-4acf-859b-3e41377ed87c" providerId="AD" clId="Web-{B69EE9FA-E948-40CE-B2AF-6B5BDCBF8E51}" dt="2021-11-20T00:17:15.142" v="10"/>
          <ac:picMkLst>
            <pc:docMk/>
            <pc:sldMk cId="3234218672" sldId="307"/>
            <ac:picMk id="3" creationId="{76B7795B-D5D3-40C0-BC11-A3EAFEF950E4}"/>
          </ac:picMkLst>
        </pc:picChg>
        <pc:picChg chg="del">
          <ac:chgData name="Kritika Lodha" userId="S::klodha@uw.edu::6a5ae347-92da-4acf-859b-3e41377ed87c" providerId="AD" clId="Web-{B69EE9FA-E948-40CE-B2AF-6B5BDCBF8E51}" dt="2021-11-20T00:16:36.720" v="0"/>
          <ac:picMkLst>
            <pc:docMk/>
            <pc:sldMk cId="3234218672" sldId="307"/>
            <ac:picMk id="4" creationId="{AAEC6230-E682-4985-908E-4D68353024B2}"/>
          </ac:picMkLst>
        </pc:picChg>
        <pc:picChg chg="add mod">
          <ac:chgData name="Kritika Lodha" userId="S::klodha@uw.edu::6a5ae347-92da-4acf-859b-3e41377ed87c" providerId="AD" clId="Web-{B69EE9FA-E948-40CE-B2AF-6B5BDCBF8E51}" dt="2021-11-20T00:18:24.360" v="18" actId="14100"/>
          <ac:picMkLst>
            <pc:docMk/>
            <pc:sldMk cId="3234218672" sldId="307"/>
            <ac:picMk id="5" creationId="{09775AA6-A273-4291-9C23-35DD5B652533}"/>
          </ac:picMkLst>
        </pc:picChg>
        <pc:picChg chg="del">
          <ac:chgData name="Kritika Lodha" userId="S::klodha@uw.edu::6a5ae347-92da-4acf-859b-3e41377ed87c" providerId="AD" clId="Web-{B69EE9FA-E948-40CE-B2AF-6B5BDCBF8E51}" dt="2021-11-20T00:16:50.142" v="4"/>
          <ac:picMkLst>
            <pc:docMk/>
            <pc:sldMk cId="3234218672" sldId="307"/>
            <ac:picMk id="13" creationId="{6E07F610-94D4-4D6C-A9F7-5C9A9A6B28FA}"/>
          </ac:picMkLst>
        </pc:picChg>
        <pc:cxnChg chg="mod">
          <ac:chgData name="Kritika Lodha" userId="S::klodha@uw.edu::6a5ae347-92da-4acf-859b-3e41377ed87c" providerId="AD" clId="Web-{B69EE9FA-E948-40CE-B2AF-6B5BDCBF8E51}" dt="2021-11-20T00:18:55.063" v="19" actId="14100"/>
          <ac:cxnSpMkLst>
            <pc:docMk/>
            <pc:sldMk cId="3234218672" sldId="307"/>
            <ac:cxnSpMk id="10" creationId="{5703AC2A-D39D-4110-872B-3CDD2EA3632B}"/>
          </ac:cxnSpMkLst>
        </pc:cxnChg>
        <pc:cxnChg chg="del">
          <ac:chgData name="Kritika Lodha" userId="S::klodha@uw.edu::6a5ae347-92da-4acf-859b-3e41377ed87c" providerId="AD" clId="Web-{B69EE9FA-E948-40CE-B2AF-6B5BDCBF8E51}" dt="2021-11-20T00:16:46.376" v="3"/>
          <ac:cxnSpMkLst>
            <pc:docMk/>
            <pc:sldMk cId="3234218672" sldId="307"/>
            <ac:cxnSpMk id="12" creationId="{7275324A-A0D1-47EF-B80A-883E0D02A350}"/>
          </ac:cxnSpMkLst>
        </pc:cxnChg>
      </pc:sldChg>
      <pc:sldChg chg="modSp">
        <pc:chgData name="Kritika Lodha" userId="S::klodha@uw.edu::6a5ae347-92da-4acf-859b-3e41377ed87c" providerId="AD" clId="Web-{B69EE9FA-E948-40CE-B2AF-6B5BDCBF8E51}" dt="2021-11-20T00:21:22.562" v="24" actId="1076"/>
        <pc:sldMkLst>
          <pc:docMk/>
          <pc:sldMk cId="3446652510" sldId="308"/>
        </pc:sldMkLst>
        <pc:spChg chg="mod">
          <ac:chgData name="Kritika Lodha" userId="S::klodha@uw.edu::6a5ae347-92da-4acf-859b-3e41377ed87c" providerId="AD" clId="Web-{B69EE9FA-E948-40CE-B2AF-6B5BDCBF8E51}" dt="2021-11-20T00:21:22.562" v="24" actId="1076"/>
          <ac:spMkLst>
            <pc:docMk/>
            <pc:sldMk cId="3446652510" sldId="308"/>
            <ac:spMk id="34" creationId="{124C080D-863E-6642-9103-01F9155F8D51}"/>
          </ac:spMkLst>
        </pc:spChg>
        <pc:spChg chg="mod">
          <ac:chgData name="Kritika Lodha" userId="S::klodha@uw.edu::6a5ae347-92da-4acf-859b-3e41377ed87c" providerId="AD" clId="Web-{B69EE9FA-E948-40CE-B2AF-6B5BDCBF8E51}" dt="2021-11-20T00:21:07.874" v="22" actId="1076"/>
          <ac:spMkLst>
            <pc:docMk/>
            <pc:sldMk cId="3446652510" sldId="308"/>
            <ac:spMk id="38" creationId="{22FF857A-1BC1-0D4E-AE76-D145FF8A5984}"/>
          </ac:spMkLst>
        </pc:spChg>
        <pc:grpChg chg="mod">
          <ac:chgData name="Kritika Lodha" userId="S::klodha@uw.edu::6a5ae347-92da-4acf-859b-3e41377ed87c" providerId="AD" clId="Web-{B69EE9FA-E948-40CE-B2AF-6B5BDCBF8E51}" dt="2021-11-20T00:21:16.577" v="23" actId="1076"/>
          <ac:grpSpMkLst>
            <pc:docMk/>
            <pc:sldMk cId="3446652510" sldId="308"/>
            <ac:grpSpMk id="35" creationId="{80A0EA05-A2FF-9B4D-B969-FD40D1F8C583}"/>
          </ac:grpSpMkLst>
        </pc:grpChg>
      </pc:sldChg>
    </pc:docChg>
  </pc:docChgLst>
  <pc:docChgLst>
    <pc:chgData name="Trang Doan" userId="S::trangd02@uw.edu::ba4df6a5-234b-4a4c-963d-392909601124" providerId="AD" clId="Web-{7A008B73-873F-419C-A8E6-9AECCABDF673}"/>
    <pc:docChg chg="modSld sldOrd">
      <pc:chgData name="Trang Doan" userId="S::trangd02@uw.edu::ba4df6a5-234b-4a4c-963d-392909601124" providerId="AD" clId="Web-{7A008B73-873F-419C-A8E6-9AECCABDF673}" dt="2021-11-18T19:39:42.663" v="19"/>
      <pc:docMkLst>
        <pc:docMk/>
      </pc:docMkLst>
      <pc:sldChg chg="modSp">
        <pc:chgData name="Trang Doan" userId="S::trangd02@uw.edu::ba4df6a5-234b-4a4c-963d-392909601124" providerId="AD" clId="Web-{7A008B73-873F-419C-A8E6-9AECCABDF673}" dt="2021-11-18T19:38:37.742" v="3" actId="20577"/>
        <pc:sldMkLst>
          <pc:docMk/>
          <pc:sldMk cId="0" sldId="257"/>
        </pc:sldMkLst>
        <pc:spChg chg="mod">
          <ac:chgData name="Trang Doan" userId="S::trangd02@uw.edu::ba4df6a5-234b-4a4c-963d-392909601124" providerId="AD" clId="Web-{7A008B73-873F-419C-A8E6-9AECCABDF673}" dt="2021-11-18T19:38:37.742" v="3" actId="20577"/>
          <ac:spMkLst>
            <pc:docMk/>
            <pc:sldMk cId="0" sldId="257"/>
            <ac:spMk id="173" creationId="{00000000-0000-0000-0000-000000000000}"/>
          </ac:spMkLst>
        </pc:spChg>
      </pc:sldChg>
      <pc:sldChg chg="ord">
        <pc:chgData name="Trang Doan" userId="S::trangd02@uw.edu::ba4df6a5-234b-4a4c-963d-392909601124" providerId="AD" clId="Web-{7A008B73-873F-419C-A8E6-9AECCABDF673}" dt="2021-11-18T19:38:38.664" v="4"/>
        <pc:sldMkLst>
          <pc:docMk/>
          <pc:sldMk cId="0" sldId="264"/>
        </pc:sldMkLst>
      </pc:sldChg>
      <pc:sldChg chg="addSp delSp modSp ord">
        <pc:chgData name="Trang Doan" userId="S::trangd02@uw.edu::ba4df6a5-234b-4a4c-963d-392909601124" providerId="AD" clId="Web-{7A008B73-873F-419C-A8E6-9AECCABDF673}" dt="2021-11-18T19:39:42.663" v="19"/>
        <pc:sldMkLst>
          <pc:docMk/>
          <pc:sldMk cId="0" sldId="280"/>
        </pc:sldMkLst>
        <pc:spChg chg="add del mod">
          <ac:chgData name="Trang Doan" userId="S::trangd02@uw.edu::ba4df6a5-234b-4a4c-963d-392909601124" providerId="AD" clId="Web-{7A008B73-873F-419C-A8E6-9AECCABDF673}" dt="2021-11-18T19:39:13.101" v="9"/>
          <ac:spMkLst>
            <pc:docMk/>
            <pc:sldMk cId="0" sldId="280"/>
            <ac:spMk id="3" creationId="{15117F55-EC8B-4F5B-B53F-79ECC6C9819B}"/>
          </ac:spMkLst>
        </pc:spChg>
        <pc:spChg chg="add del mod">
          <ac:chgData name="Trang Doan" userId="S::trangd02@uw.edu::ba4df6a5-234b-4a4c-963d-392909601124" providerId="AD" clId="Web-{7A008B73-873F-419C-A8E6-9AECCABDF673}" dt="2021-11-18T19:39:40.491" v="17"/>
          <ac:spMkLst>
            <pc:docMk/>
            <pc:sldMk cId="0" sldId="280"/>
            <ac:spMk id="5" creationId="{7652B268-4016-428A-8A76-5F753F33B387}"/>
          </ac:spMkLst>
        </pc:spChg>
        <pc:spChg chg="add del mod">
          <ac:chgData name="Trang Doan" userId="S::trangd02@uw.edu::ba4df6a5-234b-4a4c-963d-392909601124" providerId="AD" clId="Web-{7A008B73-873F-419C-A8E6-9AECCABDF673}" dt="2021-11-18T19:39:33.070" v="12"/>
          <ac:spMkLst>
            <pc:docMk/>
            <pc:sldMk cId="0" sldId="280"/>
            <ac:spMk id="7" creationId="{DDAAB4CC-0812-4F69-B888-DF15162D8C51}"/>
          </ac:spMkLst>
        </pc:spChg>
        <pc:spChg chg="add">
          <ac:chgData name="Trang Doan" userId="S::trangd02@uw.edu::ba4df6a5-234b-4a4c-963d-392909601124" providerId="AD" clId="Web-{7A008B73-873F-419C-A8E6-9AECCABDF673}" dt="2021-11-18T19:39:40.429" v="16"/>
          <ac:spMkLst>
            <pc:docMk/>
            <pc:sldMk cId="0" sldId="280"/>
            <ac:spMk id="8" creationId="{06D2A59B-B6B4-4299-9919-A1FE91964229}"/>
          </ac:spMkLst>
        </pc:spChg>
        <pc:spChg chg="add">
          <ac:chgData name="Trang Doan" userId="S::trangd02@uw.edu::ba4df6a5-234b-4a4c-963d-392909601124" providerId="AD" clId="Web-{7A008B73-873F-419C-A8E6-9AECCABDF673}" dt="2021-11-18T19:39:41.101" v="18"/>
          <ac:spMkLst>
            <pc:docMk/>
            <pc:sldMk cId="0" sldId="280"/>
            <ac:spMk id="9" creationId="{B489B744-2208-47D8-9EA6-B730024C0D2D}"/>
          </ac:spMkLst>
        </pc:spChg>
        <pc:spChg chg="add">
          <ac:chgData name="Trang Doan" userId="S::trangd02@uw.edu::ba4df6a5-234b-4a4c-963d-392909601124" providerId="AD" clId="Web-{7A008B73-873F-419C-A8E6-9AECCABDF673}" dt="2021-11-18T19:39:42.663" v="19"/>
          <ac:spMkLst>
            <pc:docMk/>
            <pc:sldMk cId="0" sldId="280"/>
            <ac:spMk id="10" creationId="{E2648B6D-0F3F-4544-AA65-E7F52F211C41}"/>
          </ac:spMkLst>
        </pc:spChg>
        <pc:spChg chg="add del mod">
          <ac:chgData name="Trang Doan" userId="S::trangd02@uw.edu::ba4df6a5-234b-4a4c-963d-392909601124" providerId="AD" clId="Web-{7A008B73-873F-419C-A8E6-9AECCABDF673}" dt="2021-11-18T19:39:20.585" v="10"/>
          <ac:spMkLst>
            <pc:docMk/>
            <pc:sldMk cId="0" sldId="280"/>
            <ac:spMk id="3555" creationId="{00000000-0000-0000-0000-000000000000}"/>
          </ac:spMkLst>
        </pc:spChg>
        <pc:spChg chg="del">
          <ac:chgData name="Trang Doan" userId="S::trangd02@uw.edu::ba4df6a5-234b-4a4c-963d-392909601124" providerId="AD" clId="Web-{7A008B73-873F-419C-A8E6-9AECCABDF673}" dt="2021-11-18T19:39:30.273" v="11"/>
          <ac:spMkLst>
            <pc:docMk/>
            <pc:sldMk cId="0" sldId="280"/>
            <ac:spMk id="3569" creationId="{00000000-0000-0000-0000-000000000000}"/>
          </ac:spMkLst>
        </pc:spChg>
        <pc:grpChg chg="del">
          <ac:chgData name="Trang Doan" userId="S::trangd02@uw.edu::ba4df6a5-234b-4a4c-963d-392909601124" providerId="AD" clId="Web-{7A008B73-873F-419C-A8E6-9AECCABDF673}" dt="2021-11-18T19:39:40.366" v="15"/>
          <ac:grpSpMkLst>
            <pc:docMk/>
            <pc:sldMk cId="0" sldId="280"/>
            <ac:grpSpMk id="3559" creationId="{00000000-0000-0000-0000-000000000000}"/>
          </ac:grpSpMkLst>
        </pc:grpChg>
        <pc:grpChg chg="del">
          <ac:chgData name="Trang Doan" userId="S::trangd02@uw.edu::ba4df6a5-234b-4a4c-963d-392909601124" providerId="AD" clId="Web-{7A008B73-873F-419C-A8E6-9AECCABDF673}" dt="2021-11-18T19:39:40.319" v="14"/>
          <ac:grpSpMkLst>
            <pc:docMk/>
            <pc:sldMk cId="0" sldId="280"/>
            <ac:grpSpMk id="3562" creationId="{00000000-0000-0000-0000-000000000000}"/>
          </ac:grpSpMkLst>
        </pc:grpChg>
        <pc:grpChg chg="del">
          <ac:chgData name="Trang Doan" userId="S::trangd02@uw.edu::ba4df6a5-234b-4a4c-963d-392909601124" providerId="AD" clId="Web-{7A008B73-873F-419C-A8E6-9AECCABDF673}" dt="2021-11-18T19:39:40.179" v="13"/>
          <ac:grpSpMkLst>
            <pc:docMk/>
            <pc:sldMk cId="0" sldId="280"/>
            <ac:grpSpMk id="3565" creationId="{00000000-0000-0000-0000-000000000000}"/>
          </ac:grpSpMkLst>
        </pc:grpChg>
      </pc:sldChg>
    </pc:docChg>
  </pc:docChgLst>
  <pc:docChgLst>
    <pc:chgData name="Arjun Abbey" userId="2120d23f-f67f-4f1f-9a2f-325e51097249" providerId="ADAL" clId="{B257F9E0-3084-4671-8BCB-34497AE646ED}"/>
    <pc:docChg chg="undo custSel addSld delSld modSld sldOrd">
      <pc:chgData name="Arjun Abbey" userId="2120d23f-f67f-4f1f-9a2f-325e51097249" providerId="ADAL" clId="{B257F9E0-3084-4671-8BCB-34497AE646ED}" dt="2021-11-20T08:55:46.619" v="7499" actId="1076"/>
      <pc:docMkLst>
        <pc:docMk/>
      </pc:docMkLst>
      <pc:sldChg chg="modSp mod ord">
        <pc:chgData name="Arjun Abbey" userId="2120d23f-f67f-4f1f-9a2f-325e51097249" providerId="ADAL" clId="{B257F9E0-3084-4671-8BCB-34497AE646ED}" dt="2021-11-20T07:25:48.638" v="3804" actId="20577"/>
        <pc:sldMkLst>
          <pc:docMk/>
          <pc:sldMk cId="0" sldId="259"/>
        </pc:sldMkLst>
        <pc:spChg chg="mod">
          <ac:chgData name="Arjun Abbey" userId="2120d23f-f67f-4f1f-9a2f-325e51097249" providerId="ADAL" clId="{B257F9E0-3084-4671-8BCB-34497AE646ED}" dt="2021-11-20T07:25:48.638" v="3804" actId="20577"/>
          <ac:spMkLst>
            <pc:docMk/>
            <pc:sldMk cId="0" sldId="259"/>
            <ac:spMk id="200" creationId="{00000000-0000-0000-0000-000000000000}"/>
          </ac:spMkLst>
        </pc:spChg>
      </pc:sldChg>
      <pc:sldChg chg="del">
        <pc:chgData name="Arjun Abbey" userId="2120d23f-f67f-4f1f-9a2f-325e51097249" providerId="ADAL" clId="{B257F9E0-3084-4671-8BCB-34497AE646ED}" dt="2021-11-19T00:44:28.969" v="598" actId="47"/>
        <pc:sldMkLst>
          <pc:docMk/>
          <pc:sldMk cId="0" sldId="266"/>
        </pc:sldMkLst>
      </pc:sldChg>
      <pc:sldChg chg="ord">
        <pc:chgData name="Arjun Abbey" userId="2120d23f-f67f-4f1f-9a2f-325e51097249" providerId="ADAL" clId="{B257F9E0-3084-4671-8BCB-34497AE646ED}" dt="2021-11-19T10:10:27.023" v="2909"/>
        <pc:sldMkLst>
          <pc:docMk/>
          <pc:sldMk cId="0" sldId="277"/>
        </pc:sldMkLst>
      </pc:sldChg>
      <pc:sldChg chg="addSp delSp modSp mod ord modNotesTx">
        <pc:chgData name="Arjun Abbey" userId="2120d23f-f67f-4f1f-9a2f-325e51097249" providerId="ADAL" clId="{B257F9E0-3084-4671-8BCB-34497AE646ED}" dt="2021-11-20T08:10:49.520" v="6701" actId="20577"/>
        <pc:sldMkLst>
          <pc:docMk/>
          <pc:sldMk cId="117972571" sldId="302"/>
        </pc:sldMkLst>
        <pc:spChg chg="add mod">
          <ac:chgData name="Arjun Abbey" userId="2120d23f-f67f-4f1f-9a2f-325e51097249" providerId="ADAL" clId="{B257F9E0-3084-4671-8BCB-34497AE646ED}" dt="2021-11-20T00:56:57.054" v="3618" actId="207"/>
          <ac:spMkLst>
            <pc:docMk/>
            <pc:sldMk cId="117972571" sldId="302"/>
            <ac:spMk id="4" creationId="{8B5EC5C5-49A4-432F-BD66-2166EF7D13CD}"/>
          </ac:spMkLst>
        </pc:spChg>
        <pc:spChg chg="add mod">
          <ac:chgData name="Arjun Abbey" userId="2120d23f-f67f-4f1f-9a2f-325e51097249" providerId="ADAL" clId="{B257F9E0-3084-4671-8BCB-34497AE646ED}" dt="2021-11-20T01:01:30.429" v="3762" actId="255"/>
          <ac:spMkLst>
            <pc:docMk/>
            <pc:sldMk cId="117972571" sldId="302"/>
            <ac:spMk id="16" creationId="{2C6E207A-DDCB-4BF2-9929-38E7E1C354A7}"/>
          </ac:spMkLst>
        </pc:spChg>
        <pc:spChg chg="add mod">
          <ac:chgData name="Arjun Abbey" userId="2120d23f-f67f-4f1f-9a2f-325e51097249" providerId="ADAL" clId="{B257F9E0-3084-4671-8BCB-34497AE646ED}" dt="2021-11-20T01:05:57.022" v="3781" actId="14100"/>
          <ac:spMkLst>
            <pc:docMk/>
            <pc:sldMk cId="117972571" sldId="302"/>
            <ac:spMk id="19" creationId="{A4E60978-D674-4090-A06F-94934679013D}"/>
          </ac:spMkLst>
        </pc:spChg>
        <pc:spChg chg="add mod">
          <ac:chgData name="Arjun Abbey" userId="2120d23f-f67f-4f1f-9a2f-325e51097249" providerId="ADAL" clId="{B257F9E0-3084-4671-8BCB-34497AE646ED}" dt="2021-11-20T01:05:52.188" v="3780" actId="14100"/>
          <ac:spMkLst>
            <pc:docMk/>
            <pc:sldMk cId="117972571" sldId="302"/>
            <ac:spMk id="23" creationId="{0423C042-E8A1-49F5-9CFB-7A4ADF770BE8}"/>
          </ac:spMkLst>
        </pc:spChg>
        <pc:spChg chg="add mod">
          <ac:chgData name="Arjun Abbey" userId="2120d23f-f67f-4f1f-9a2f-325e51097249" providerId="ADAL" clId="{B257F9E0-3084-4671-8BCB-34497AE646ED}" dt="2021-11-20T01:05:47.347" v="3779" actId="14100"/>
          <ac:spMkLst>
            <pc:docMk/>
            <pc:sldMk cId="117972571" sldId="302"/>
            <ac:spMk id="24" creationId="{469E53AB-9431-49F4-9E25-02038CC39948}"/>
          </ac:spMkLst>
        </pc:spChg>
        <pc:spChg chg="del">
          <ac:chgData name="Arjun Abbey" userId="2120d23f-f67f-4f1f-9a2f-325e51097249" providerId="ADAL" clId="{B257F9E0-3084-4671-8BCB-34497AE646ED}" dt="2021-11-20T00:56:17.629" v="3588" actId="478"/>
          <ac:spMkLst>
            <pc:docMk/>
            <pc:sldMk cId="117972571" sldId="302"/>
            <ac:spMk id="173" creationId="{00000000-0000-0000-0000-000000000000}"/>
          </ac:spMkLst>
        </pc:spChg>
        <pc:spChg chg="mod">
          <ac:chgData name="Arjun Abbey" userId="2120d23f-f67f-4f1f-9a2f-325e51097249" providerId="ADAL" clId="{B257F9E0-3084-4671-8BCB-34497AE646ED}" dt="2021-11-20T00:56:36.940" v="3616" actId="20577"/>
          <ac:spMkLst>
            <pc:docMk/>
            <pc:sldMk cId="117972571" sldId="302"/>
            <ac:spMk id="174" creationId="{00000000-0000-0000-0000-000000000000}"/>
          </ac:spMkLst>
        </pc:spChg>
        <pc:picChg chg="add mod">
          <ac:chgData name="Arjun Abbey" userId="2120d23f-f67f-4f1f-9a2f-325e51097249" providerId="ADAL" clId="{B257F9E0-3084-4671-8BCB-34497AE646ED}" dt="2021-11-20T00:56:21.482" v="3589" actId="1076"/>
          <ac:picMkLst>
            <pc:docMk/>
            <pc:sldMk cId="117972571" sldId="302"/>
            <ac:picMk id="3" creationId="{BEAFE162-2A34-490D-B70B-CB8B6CBC2EBE}"/>
          </ac:picMkLst>
        </pc:picChg>
        <pc:picChg chg="add mod modCrop">
          <ac:chgData name="Arjun Abbey" userId="2120d23f-f67f-4f1f-9a2f-325e51097249" providerId="ADAL" clId="{B257F9E0-3084-4671-8BCB-34497AE646ED}" dt="2021-11-20T01:05:11.515" v="3774" actId="1076"/>
          <ac:picMkLst>
            <pc:docMk/>
            <pc:sldMk cId="117972571" sldId="302"/>
            <ac:picMk id="7" creationId="{7DE0C854-821A-4DE0-8C85-6F72B1EE5A21}"/>
          </ac:picMkLst>
        </pc:picChg>
        <pc:picChg chg="add mod modCrop">
          <ac:chgData name="Arjun Abbey" userId="2120d23f-f67f-4f1f-9a2f-325e51097249" providerId="ADAL" clId="{B257F9E0-3084-4671-8BCB-34497AE646ED}" dt="2021-11-20T00:59:40.871" v="3640" actId="1076"/>
          <ac:picMkLst>
            <pc:docMk/>
            <pc:sldMk cId="117972571" sldId="302"/>
            <ac:picMk id="8" creationId="{347D81B0-C228-4D3A-8BBF-9BABC3620780}"/>
          </ac:picMkLst>
        </pc:picChg>
        <pc:picChg chg="add mod modCrop">
          <ac:chgData name="Arjun Abbey" userId="2120d23f-f67f-4f1f-9a2f-325e51097249" providerId="ADAL" clId="{B257F9E0-3084-4671-8BCB-34497AE646ED}" dt="2021-11-20T01:00:28.892" v="3650" actId="14100"/>
          <ac:picMkLst>
            <pc:docMk/>
            <pc:sldMk cId="117972571" sldId="302"/>
            <ac:picMk id="9" creationId="{D9F7FAFE-3AE8-4DEC-A6C0-BE34404C1AD2}"/>
          </ac:picMkLst>
        </pc:picChg>
        <pc:picChg chg="add del mod">
          <ac:chgData name="Arjun Abbey" userId="2120d23f-f67f-4f1f-9a2f-325e51097249" providerId="ADAL" clId="{B257F9E0-3084-4671-8BCB-34497AE646ED}" dt="2021-11-20T01:05:03.971" v="3771"/>
          <ac:picMkLst>
            <pc:docMk/>
            <pc:sldMk cId="117972571" sldId="302"/>
            <ac:picMk id="22" creationId="{B071F62B-EC9D-4B5D-8E7D-0560D2463725}"/>
          </ac:picMkLst>
        </pc:picChg>
        <pc:cxnChg chg="add mod">
          <ac:chgData name="Arjun Abbey" userId="2120d23f-f67f-4f1f-9a2f-325e51097249" providerId="ADAL" clId="{B257F9E0-3084-4671-8BCB-34497AE646ED}" dt="2021-11-20T01:05:11.515" v="3774" actId="1076"/>
          <ac:cxnSpMkLst>
            <pc:docMk/>
            <pc:sldMk cId="117972571" sldId="302"/>
            <ac:cxnSpMk id="6" creationId="{AF8E27B7-018E-4DFB-A9C2-BD746E7C78B4}"/>
          </ac:cxnSpMkLst>
        </pc:cxnChg>
        <pc:cxnChg chg="add">
          <ac:chgData name="Arjun Abbey" userId="2120d23f-f67f-4f1f-9a2f-325e51097249" providerId="ADAL" clId="{B257F9E0-3084-4671-8BCB-34497AE646ED}" dt="2021-11-20T01:00:04.802" v="3647" actId="11529"/>
          <ac:cxnSpMkLst>
            <pc:docMk/>
            <pc:sldMk cId="117972571" sldId="302"/>
            <ac:cxnSpMk id="11" creationId="{A2EC02AC-25FE-42E0-BFF0-96C671602B65}"/>
          </ac:cxnSpMkLst>
        </pc:cxnChg>
        <pc:cxnChg chg="add mod">
          <ac:chgData name="Arjun Abbey" userId="2120d23f-f67f-4f1f-9a2f-325e51097249" providerId="ADAL" clId="{B257F9E0-3084-4671-8BCB-34497AE646ED}" dt="2021-11-20T01:00:28.892" v="3650" actId="14100"/>
          <ac:cxnSpMkLst>
            <pc:docMk/>
            <pc:sldMk cId="117972571" sldId="302"/>
            <ac:cxnSpMk id="13" creationId="{5362E682-D740-4ACA-B44F-0055676EEBEC}"/>
          </ac:cxnSpMkLst>
        </pc:cxnChg>
        <pc:cxnChg chg="add del">
          <ac:chgData name="Arjun Abbey" userId="2120d23f-f67f-4f1f-9a2f-325e51097249" providerId="ADAL" clId="{B257F9E0-3084-4671-8BCB-34497AE646ED}" dt="2021-11-20T01:04:24.877" v="3764" actId="11529"/>
          <ac:cxnSpMkLst>
            <pc:docMk/>
            <pc:sldMk cId="117972571" sldId="302"/>
            <ac:cxnSpMk id="18" creationId="{A251801F-C21B-4384-A6DC-1F1B644CA844}"/>
          </ac:cxnSpMkLst>
        </pc:cxnChg>
      </pc:sldChg>
      <pc:sldChg chg="add del setBg">
        <pc:chgData name="Arjun Abbey" userId="2120d23f-f67f-4f1f-9a2f-325e51097249" providerId="ADAL" clId="{B257F9E0-3084-4671-8BCB-34497AE646ED}" dt="2021-11-18T22:26:49.351" v="2" actId="2696"/>
        <pc:sldMkLst>
          <pc:docMk/>
          <pc:sldMk cId="959603343" sldId="310"/>
        </pc:sldMkLst>
      </pc:sldChg>
      <pc:sldChg chg="add">
        <pc:chgData name="Arjun Abbey" userId="2120d23f-f67f-4f1f-9a2f-325e51097249" providerId="ADAL" clId="{B257F9E0-3084-4671-8BCB-34497AE646ED}" dt="2021-11-18T22:26:46.911" v="1" actId="2890"/>
        <pc:sldMkLst>
          <pc:docMk/>
          <pc:sldMk cId="3083026791" sldId="311"/>
        </pc:sldMkLst>
      </pc:sldChg>
      <pc:sldChg chg="addSp delSp modSp add mod">
        <pc:chgData name="Arjun Abbey" userId="2120d23f-f67f-4f1f-9a2f-325e51097249" providerId="ADAL" clId="{B257F9E0-3084-4671-8BCB-34497AE646ED}" dt="2021-11-20T08:55:46.619" v="7499" actId="1076"/>
        <pc:sldMkLst>
          <pc:docMk/>
          <pc:sldMk cId="4026420527" sldId="312"/>
        </pc:sldMkLst>
        <pc:spChg chg="del">
          <ac:chgData name="Arjun Abbey" userId="2120d23f-f67f-4f1f-9a2f-325e51097249" providerId="ADAL" clId="{B257F9E0-3084-4671-8BCB-34497AE646ED}" dt="2021-11-18T22:32:53.324" v="319" actId="478"/>
          <ac:spMkLst>
            <pc:docMk/>
            <pc:sldMk cId="4026420527" sldId="312"/>
            <ac:spMk id="2" creationId="{2A57012A-F16A-4EBC-BA32-2B8324D8E39A}"/>
          </ac:spMkLst>
        </pc:spChg>
        <pc:spChg chg="add mod">
          <ac:chgData name="Arjun Abbey" userId="2120d23f-f67f-4f1f-9a2f-325e51097249" providerId="ADAL" clId="{B257F9E0-3084-4671-8BCB-34497AE646ED}" dt="2021-11-18T22:38:35.051" v="412" actId="20577"/>
          <ac:spMkLst>
            <pc:docMk/>
            <pc:sldMk cId="4026420527" sldId="312"/>
            <ac:spMk id="5" creationId="{FEB2D1CF-6CEA-4EBF-B78C-FE9CF0E6607D}"/>
          </ac:spMkLst>
        </pc:spChg>
        <pc:spChg chg="del">
          <ac:chgData name="Arjun Abbey" userId="2120d23f-f67f-4f1f-9a2f-325e51097249" providerId="ADAL" clId="{B257F9E0-3084-4671-8BCB-34497AE646ED}" dt="2021-11-18T22:32:48.365" v="318" actId="478"/>
          <ac:spMkLst>
            <pc:docMk/>
            <pc:sldMk cId="4026420527" sldId="312"/>
            <ac:spMk id="29" creationId="{33D2D1AE-46F5-4E24-AC7D-D59CE01EDF74}"/>
          </ac:spMkLst>
        </pc:spChg>
        <pc:spChg chg="del">
          <ac:chgData name="Arjun Abbey" userId="2120d23f-f67f-4f1f-9a2f-325e51097249" providerId="ADAL" clId="{B257F9E0-3084-4671-8BCB-34497AE646ED}" dt="2021-11-18T22:32:48.365" v="318" actId="478"/>
          <ac:spMkLst>
            <pc:docMk/>
            <pc:sldMk cId="4026420527" sldId="312"/>
            <ac:spMk id="30" creationId="{9D1FF791-9695-4F6B-9C9C-467E1A6E52F5}"/>
          </ac:spMkLst>
        </pc:spChg>
        <pc:spChg chg="del">
          <ac:chgData name="Arjun Abbey" userId="2120d23f-f67f-4f1f-9a2f-325e51097249" providerId="ADAL" clId="{B257F9E0-3084-4671-8BCB-34497AE646ED}" dt="2021-11-18T22:32:48.365" v="318" actId="478"/>
          <ac:spMkLst>
            <pc:docMk/>
            <pc:sldMk cId="4026420527" sldId="312"/>
            <ac:spMk id="31" creationId="{4F2CC775-E894-40D6-AC95-C8DDA310F459}"/>
          </ac:spMkLst>
        </pc:spChg>
        <pc:spChg chg="del">
          <ac:chgData name="Arjun Abbey" userId="2120d23f-f67f-4f1f-9a2f-325e51097249" providerId="ADAL" clId="{B257F9E0-3084-4671-8BCB-34497AE646ED}" dt="2021-11-18T22:32:48.365" v="318" actId="478"/>
          <ac:spMkLst>
            <pc:docMk/>
            <pc:sldMk cId="4026420527" sldId="312"/>
            <ac:spMk id="32" creationId="{5479F868-122D-4113-B2DF-D8BDF3160C2C}"/>
          </ac:spMkLst>
        </pc:spChg>
        <pc:spChg chg="add del">
          <ac:chgData name="Arjun Abbey" userId="2120d23f-f67f-4f1f-9a2f-325e51097249" providerId="ADAL" clId="{B257F9E0-3084-4671-8BCB-34497AE646ED}" dt="2021-11-18T22:36:03.093" v="326" actId="22"/>
          <ac:spMkLst>
            <pc:docMk/>
            <pc:sldMk cId="4026420527" sldId="312"/>
            <ac:spMk id="34" creationId="{AD705FAF-C059-4C81-9C54-07AEE8A94FE5}"/>
          </ac:spMkLst>
        </pc:spChg>
        <pc:spChg chg="add mod">
          <ac:chgData name="Arjun Abbey" userId="2120d23f-f67f-4f1f-9a2f-325e51097249" providerId="ADAL" clId="{B257F9E0-3084-4671-8BCB-34497AE646ED}" dt="2021-11-18T22:36:17.555" v="329" actId="1076"/>
          <ac:spMkLst>
            <pc:docMk/>
            <pc:sldMk cId="4026420527" sldId="312"/>
            <ac:spMk id="35" creationId="{055CD9FD-3960-489D-9EE0-375786C651F5}"/>
          </ac:spMkLst>
        </pc:spChg>
        <pc:spChg chg="mod">
          <ac:chgData name="Arjun Abbey" userId="2120d23f-f67f-4f1f-9a2f-325e51097249" providerId="ADAL" clId="{B257F9E0-3084-4671-8BCB-34497AE646ED}" dt="2021-11-20T07:27:51.465" v="3891" actId="313"/>
          <ac:spMkLst>
            <pc:docMk/>
            <pc:sldMk cId="4026420527" sldId="312"/>
            <ac:spMk id="173" creationId="{00000000-0000-0000-0000-000000000000}"/>
          </ac:spMkLst>
        </pc:spChg>
        <pc:spChg chg="mod">
          <ac:chgData name="Arjun Abbey" userId="2120d23f-f67f-4f1f-9a2f-325e51097249" providerId="ADAL" clId="{B257F9E0-3084-4671-8BCB-34497AE646ED}" dt="2021-11-18T22:29:22.250" v="64" actId="20577"/>
          <ac:spMkLst>
            <pc:docMk/>
            <pc:sldMk cId="4026420527" sldId="312"/>
            <ac:spMk id="174" creationId="{00000000-0000-0000-0000-000000000000}"/>
          </ac:spMkLst>
        </pc:spChg>
        <pc:grpChg chg="del">
          <ac:chgData name="Arjun Abbey" userId="2120d23f-f67f-4f1f-9a2f-325e51097249" providerId="ADAL" clId="{B257F9E0-3084-4671-8BCB-34497AE646ED}" dt="2021-11-18T22:32:48.365" v="318" actId="478"/>
          <ac:grpSpMkLst>
            <pc:docMk/>
            <pc:sldMk cId="4026420527" sldId="312"/>
            <ac:grpSpMk id="6" creationId="{EC5E4684-30A6-4527-99D4-F39D5781250B}"/>
          </ac:grpSpMkLst>
        </pc:grpChg>
        <pc:grpChg chg="del">
          <ac:chgData name="Arjun Abbey" userId="2120d23f-f67f-4f1f-9a2f-325e51097249" providerId="ADAL" clId="{B257F9E0-3084-4671-8BCB-34497AE646ED}" dt="2021-11-18T22:32:48.365" v="318" actId="478"/>
          <ac:grpSpMkLst>
            <pc:docMk/>
            <pc:sldMk cId="4026420527" sldId="312"/>
            <ac:grpSpMk id="14" creationId="{4B94D58F-AF0A-4C60-9C14-6B2E23F7ACA5}"/>
          </ac:grpSpMkLst>
        </pc:grpChg>
        <pc:grpChg chg="del">
          <ac:chgData name="Arjun Abbey" userId="2120d23f-f67f-4f1f-9a2f-325e51097249" providerId="ADAL" clId="{B257F9E0-3084-4671-8BCB-34497AE646ED}" dt="2021-11-18T22:32:48.365" v="318" actId="478"/>
          <ac:grpSpMkLst>
            <pc:docMk/>
            <pc:sldMk cId="4026420527" sldId="312"/>
            <ac:grpSpMk id="21" creationId="{076C30BA-913C-4A24-B487-A41EA4A7B9AB}"/>
          </ac:grpSpMkLst>
        </pc:grpChg>
        <pc:grpChg chg="del">
          <ac:chgData name="Arjun Abbey" userId="2120d23f-f67f-4f1f-9a2f-325e51097249" providerId="ADAL" clId="{B257F9E0-3084-4671-8BCB-34497AE646ED}" dt="2021-11-18T22:32:48.365" v="318" actId="478"/>
          <ac:grpSpMkLst>
            <pc:docMk/>
            <pc:sldMk cId="4026420527" sldId="312"/>
            <ac:grpSpMk id="25" creationId="{68C1C882-BBA7-480D-AFEA-CAE3CACC1DF0}"/>
          </ac:grpSpMkLst>
        </pc:grpChg>
        <pc:picChg chg="del">
          <ac:chgData name="Arjun Abbey" userId="2120d23f-f67f-4f1f-9a2f-325e51097249" providerId="ADAL" clId="{B257F9E0-3084-4671-8BCB-34497AE646ED}" dt="2021-11-18T22:32:48.365" v="318" actId="478"/>
          <ac:picMkLst>
            <pc:docMk/>
            <pc:sldMk cId="4026420527" sldId="312"/>
            <ac:picMk id="3" creationId="{B9F68CB1-4FA8-4309-82C5-F5BEF7D630C5}"/>
          </ac:picMkLst>
        </pc:picChg>
        <pc:picChg chg="add mod">
          <ac:chgData name="Arjun Abbey" userId="2120d23f-f67f-4f1f-9a2f-325e51097249" providerId="ADAL" clId="{B257F9E0-3084-4671-8BCB-34497AE646ED}" dt="2021-11-20T08:55:46.619" v="7499" actId="1076"/>
          <ac:picMkLst>
            <pc:docMk/>
            <pc:sldMk cId="4026420527" sldId="312"/>
            <ac:picMk id="3" creationId="{FC78F9FC-E961-4257-A6C9-504F9BA40F81}"/>
          </ac:picMkLst>
        </pc:picChg>
        <pc:picChg chg="del">
          <ac:chgData name="Arjun Abbey" userId="2120d23f-f67f-4f1f-9a2f-325e51097249" providerId="ADAL" clId="{B257F9E0-3084-4671-8BCB-34497AE646ED}" dt="2021-11-18T22:32:48.365" v="318" actId="478"/>
          <ac:picMkLst>
            <pc:docMk/>
            <pc:sldMk cId="4026420527" sldId="312"/>
            <ac:picMk id="4" creationId="{C417D458-EB1C-4A30-9628-F0BC125BE8FD}"/>
          </ac:picMkLst>
        </pc:picChg>
        <pc:picChg chg="del">
          <ac:chgData name="Arjun Abbey" userId="2120d23f-f67f-4f1f-9a2f-325e51097249" providerId="ADAL" clId="{B257F9E0-3084-4671-8BCB-34497AE646ED}" dt="2021-11-18T22:32:48.365" v="318" actId="478"/>
          <ac:picMkLst>
            <pc:docMk/>
            <pc:sldMk cId="4026420527" sldId="312"/>
            <ac:picMk id="8" creationId="{CEAAB038-8CF0-4274-BAC5-421BCC28EA8E}"/>
          </ac:picMkLst>
        </pc:picChg>
      </pc:sldChg>
      <pc:sldChg chg="addSp delSp modSp add mod modNotesTx">
        <pc:chgData name="Arjun Abbey" userId="2120d23f-f67f-4f1f-9a2f-325e51097249" providerId="ADAL" clId="{B257F9E0-3084-4671-8BCB-34497AE646ED}" dt="2021-11-20T08:13:50.272" v="6710" actId="20577"/>
        <pc:sldMkLst>
          <pc:docMk/>
          <pc:sldMk cId="2753149143" sldId="313"/>
        </pc:sldMkLst>
        <pc:spChg chg="add del mod">
          <ac:chgData name="Arjun Abbey" userId="2120d23f-f67f-4f1f-9a2f-325e51097249" providerId="ADAL" clId="{B257F9E0-3084-4671-8BCB-34497AE646ED}" dt="2021-11-18T23:11:32.662" v="415" actId="478"/>
          <ac:spMkLst>
            <pc:docMk/>
            <pc:sldMk cId="2753149143" sldId="313"/>
            <ac:spMk id="3" creationId="{ED6A3B8C-1A5F-4DBE-BB49-BF62581278E7}"/>
          </ac:spMkLst>
        </pc:spChg>
        <pc:spChg chg="add mod">
          <ac:chgData name="Arjun Abbey" userId="2120d23f-f67f-4f1f-9a2f-325e51097249" providerId="ADAL" clId="{B257F9E0-3084-4671-8BCB-34497AE646ED}" dt="2021-11-19T09:36:23.370" v="1347" actId="20577"/>
          <ac:spMkLst>
            <pc:docMk/>
            <pc:sldMk cId="2753149143" sldId="313"/>
            <ac:spMk id="4" creationId="{C13773A1-10ED-4136-9E10-58358BA8EE67}"/>
          </ac:spMkLst>
        </pc:spChg>
        <pc:spChg chg="add mod">
          <ac:chgData name="Arjun Abbey" userId="2120d23f-f67f-4f1f-9a2f-325e51097249" providerId="ADAL" clId="{B257F9E0-3084-4671-8BCB-34497AE646ED}" dt="2021-11-19T09:39:16.585" v="1761" actId="20577"/>
          <ac:spMkLst>
            <pc:docMk/>
            <pc:sldMk cId="2753149143" sldId="313"/>
            <ac:spMk id="5" creationId="{DFAD2177-C31B-481B-A169-562E18080E71}"/>
          </ac:spMkLst>
        </pc:spChg>
        <pc:spChg chg="del">
          <ac:chgData name="Arjun Abbey" userId="2120d23f-f67f-4f1f-9a2f-325e51097249" providerId="ADAL" clId="{B257F9E0-3084-4671-8BCB-34497AE646ED}" dt="2021-11-18T23:11:40.700" v="418" actId="478"/>
          <ac:spMkLst>
            <pc:docMk/>
            <pc:sldMk cId="2753149143" sldId="313"/>
            <ac:spMk id="5" creationId="{FEB2D1CF-6CEA-4EBF-B78C-FE9CF0E6607D}"/>
          </ac:spMkLst>
        </pc:spChg>
        <pc:spChg chg="add del mod">
          <ac:chgData name="Arjun Abbey" userId="2120d23f-f67f-4f1f-9a2f-325e51097249" providerId="ADAL" clId="{B257F9E0-3084-4671-8BCB-34497AE646ED}" dt="2021-11-19T09:34:41.389" v="1230" actId="478"/>
          <ac:spMkLst>
            <pc:docMk/>
            <pc:sldMk cId="2753149143" sldId="313"/>
            <ac:spMk id="6" creationId="{AC9DFD7C-D86F-4A56-8755-5760AE49F323}"/>
          </ac:spMkLst>
        </pc:spChg>
        <pc:spChg chg="del mod">
          <ac:chgData name="Arjun Abbey" userId="2120d23f-f67f-4f1f-9a2f-325e51097249" providerId="ADAL" clId="{B257F9E0-3084-4671-8BCB-34497AE646ED}" dt="2021-11-18T23:11:37.575" v="417" actId="478"/>
          <ac:spMkLst>
            <pc:docMk/>
            <pc:sldMk cId="2753149143" sldId="313"/>
            <ac:spMk id="35" creationId="{055CD9FD-3960-489D-9EE0-375786C651F5}"/>
          </ac:spMkLst>
        </pc:spChg>
        <pc:spChg chg="del">
          <ac:chgData name="Arjun Abbey" userId="2120d23f-f67f-4f1f-9a2f-325e51097249" providerId="ADAL" clId="{B257F9E0-3084-4671-8BCB-34497AE646ED}" dt="2021-11-18T23:11:29.599" v="414" actId="478"/>
          <ac:spMkLst>
            <pc:docMk/>
            <pc:sldMk cId="2753149143" sldId="313"/>
            <ac:spMk id="173" creationId="{00000000-0000-0000-0000-000000000000}"/>
          </ac:spMkLst>
        </pc:spChg>
        <pc:graphicFrameChg chg="add del mod">
          <ac:chgData name="Arjun Abbey" userId="2120d23f-f67f-4f1f-9a2f-325e51097249" providerId="ADAL" clId="{B257F9E0-3084-4671-8BCB-34497AE646ED}" dt="2021-11-19T00:36:10.265" v="450" actId="478"/>
          <ac:graphicFrameMkLst>
            <pc:docMk/>
            <pc:sldMk cId="2753149143" sldId="313"/>
            <ac:graphicFrameMk id="8" creationId="{50BC136C-2223-4CA1-90A3-AE2FE27564E1}"/>
          </ac:graphicFrameMkLst>
        </pc:graphicFrameChg>
        <pc:picChg chg="add mod">
          <ac:chgData name="Arjun Abbey" userId="2120d23f-f67f-4f1f-9a2f-325e51097249" providerId="ADAL" clId="{B257F9E0-3084-4671-8BCB-34497AE646ED}" dt="2021-11-19T09:36:31.412" v="1348" actId="1076"/>
          <ac:picMkLst>
            <pc:docMk/>
            <pc:sldMk cId="2753149143" sldId="313"/>
            <ac:picMk id="3" creationId="{CD0ACB91-B768-46E6-9937-F597E735665E}"/>
          </ac:picMkLst>
        </pc:picChg>
      </pc:sldChg>
      <pc:sldChg chg="add del">
        <pc:chgData name="Arjun Abbey" userId="2120d23f-f67f-4f1f-9a2f-325e51097249" providerId="ADAL" clId="{B257F9E0-3084-4671-8BCB-34497AE646ED}" dt="2021-11-18T23:11:42.775" v="420"/>
        <pc:sldMkLst>
          <pc:docMk/>
          <pc:sldMk cId="2034502964" sldId="314"/>
        </pc:sldMkLst>
      </pc:sldChg>
      <pc:sldChg chg="addSp delSp modSp add mod ord">
        <pc:chgData name="Arjun Abbey" userId="2120d23f-f67f-4f1f-9a2f-325e51097249" providerId="ADAL" clId="{B257F9E0-3084-4671-8BCB-34497AE646ED}" dt="2021-11-20T08:37:34.276" v="7440" actId="20577"/>
        <pc:sldMkLst>
          <pc:docMk/>
          <pc:sldMk cId="2979243430" sldId="314"/>
        </pc:sldMkLst>
        <pc:spChg chg="add del mod">
          <ac:chgData name="Arjun Abbey" userId="2120d23f-f67f-4f1f-9a2f-325e51097249" providerId="ADAL" clId="{B257F9E0-3084-4671-8BCB-34497AE646ED}" dt="2021-11-19T23:34:35.620" v="3128" actId="478"/>
          <ac:spMkLst>
            <pc:docMk/>
            <pc:sldMk cId="2979243430" sldId="314"/>
            <ac:spMk id="2" creationId="{B36613C0-97DD-4FF2-923A-F76F3C11377C}"/>
          </ac:spMkLst>
        </pc:spChg>
        <pc:spChg chg="add del mod">
          <ac:chgData name="Arjun Abbey" userId="2120d23f-f67f-4f1f-9a2f-325e51097249" providerId="ADAL" clId="{B257F9E0-3084-4671-8BCB-34497AE646ED}" dt="2021-11-19T09:40:45.520" v="1828" actId="478"/>
          <ac:spMkLst>
            <pc:docMk/>
            <pc:sldMk cId="2979243430" sldId="314"/>
            <ac:spMk id="3" creationId="{708ED58D-5CA2-4734-A7A4-1E25614E6B08}"/>
          </ac:spMkLst>
        </pc:spChg>
        <pc:spChg chg="add mod">
          <ac:chgData name="Arjun Abbey" userId="2120d23f-f67f-4f1f-9a2f-325e51097249" providerId="ADAL" clId="{B257F9E0-3084-4671-8BCB-34497AE646ED}" dt="2021-11-20T08:37:34.276" v="7440" actId="20577"/>
          <ac:spMkLst>
            <pc:docMk/>
            <pc:sldMk cId="2979243430" sldId="314"/>
            <ac:spMk id="5" creationId="{6F9EC08E-7DF9-464A-9A8D-BC9F4F515EB7}"/>
          </ac:spMkLst>
        </pc:spChg>
        <pc:spChg chg="mod">
          <ac:chgData name="Arjun Abbey" userId="2120d23f-f67f-4f1f-9a2f-325e51097249" providerId="ADAL" clId="{B257F9E0-3084-4671-8BCB-34497AE646ED}" dt="2021-11-19T23:35:11.154" v="3153" actId="20577"/>
          <ac:spMkLst>
            <pc:docMk/>
            <pc:sldMk cId="2979243430" sldId="314"/>
            <ac:spMk id="174" creationId="{00000000-0000-0000-0000-000000000000}"/>
          </ac:spMkLst>
        </pc:spChg>
        <pc:graphicFrameChg chg="del mod">
          <ac:chgData name="Arjun Abbey" userId="2120d23f-f67f-4f1f-9a2f-325e51097249" providerId="ADAL" clId="{B257F9E0-3084-4671-8BCB-34497AE646ED}" dt="2021-11-19T23:34:33.318" v="3127" actId="478"/>
          <ac:graphicFrameMkLst>
            <pc:docMk/>
            <pc:sldMk cId="2979243430" sldId="314"/>
            <ac:graphicFrameMk id="8" creationId="{50BC136C-2223-4CA1-90A3-AE2FE27564E1}"/>
          </ac:graphicFrameMkLst>
        </pc:graphicFrameChg>
      </pc:sldChg>
      <pc:sldChg chg="addSp delSp modSp add mod ord modNotesTx">
        <pc:chgData name="Arjun Abbey" userId="2120d23f-f67f-4f1f-9a2f-325e51097249" providerId="ADAL" clId="{B257F9E0-3084-4671-8BCB-34497AE646ED}" dt="2021-11-20T08:17:33.132" v="6967"/>
        <pc:sldMkLst>
          <pc:docMk/>
          <pc:sldMk cId="453117031" sldId="315"/>
        </pc:sldMkLst>
        <pc:spChg chg="del">
          <ac:chgData name="Arjun Abbey" userId="2120d23f-f67f-4f1f-9a2f-325e51097249" providerId="ADAL" clId="{B257F9E0-3084-4671-8BCB-34497AE646ED}" dt="2021-11-19T00:44:39.393" v="600" actId="478"/>
          <ac:spMkLst>
            <pc:docMk/>
            <pc:sldMk cId="453117031" sldId="315"/>
            <ac:spMk id="4" creationId="{C13773A1-10ED-4136-9E10-58358BA8EE67}"/>
          </ac:spMkLst>
        </pc:spChg>
        <pc:spChg chg="del">
          <ac:chgData name="Arjun Abbey" userId="2120d23f-f67f-4f1f-9a2f-325e51097249" providerId="ADAL" clId="{B257F9E0-3084-4671-8BCB-34497AE646ED}" dt="2021-11-19T00:44:42.758" v="601" actId="478"/>
          <ac:spMkLst>
            <pc:docMk/>
            <pc:sldMk cId="453117031" sldId="315"/>
            <ac:spMk id="6" creationId="{AC9DFD7C-D86F-4A56-8755-5760AE49F323}"/>
          </ac:spMkLst>
        </pc:spChg>
        <pc:spChg chg="mod">
          <ac:chgData name="Arjun Abbey" userId="2120d23f-f67f-4f1f-9a2f-325e51097249" providerId="ADAL" clId="{B257F9E0-3084-4671-8BCB-34497AE646ED}" dt="2021-11-20T07:47:52.192" v="4988" actId="20577"/>
          <ac:spMkLst>
            <pc:docMk/>
            <pc:sldMk cId="453117031" sldId="315"/>
            <ac:spMk id="7" creationId="{D0117C4C-A058-43E6-82D3-5F4507C10D79}"/>
          </ac:spMkLst>
        </pc:spChg>
        <pc:spChg chg="mod">
          <ac:chgData name="Arjun Abbey" userId="2120d23f-f67f-4f1f-9a2f-325e51097249" providerId="ADAL" clId="{B257F9E0-3084-4671-8BCB-34497AE646ED}" dt="2021-11-19T01:14:06.201" v="1075" actId="20577"/>
          <ac:spMkLst>
            <pc:docMk/>
            <pc:sldMk cId="453117031" sldId="315"/>
            <ac:spMk id="174" creationId="{00000000-0000-0000-0000-000000000000}"/>
          </ac:spMkLst>
        </pc:spChg>
        <pc:picChg chg="del">
          <ac:chgData name="Arjun Abbey" userId="2120d23f-f67f-4f1f-9a2f-325e51097249" providerId="ADAL" clId="{B257F9E0-3084-4671-8BCB-34497AE646ED}" dt="2021-11-19T00:44:35.372" v="599" actId="478"/>
          <ac:picMkLst>
            <pc:docMk/>
            <pc:sldMk cId="453117031" sldId="315"/>
            <ac:picMk id="3" creationId="{CD0ACB91-B768-46E6-9937-F597E735665E}"/>
          </ac:picMkLst>
        </pc:picChg>
        <pc:picChg chg="add mod">
          <ac:chgData name="Arjun Abbey" userId="2120d23f-f67f-4f1f-9a2f-325e51097249" providerId="ADAL" clId="{B257F9E0-3084-4671-8BCB-34497AE646ED}" dt="2021-11-19T01:16:46.745" v="1088" actId="1076"/>
          <ac:picMkLst>
            <pc:docMk/>
            <pc:sldMk cId="453117031" sldId="315"/>
            <ac:picMk id="5" creationId="{E15C458D-A40A-4832-84A2-E67F8A66C661}"/>
          </ac:picMkLst>
        </pc:picChg>
        <pc:picChg chg="add mod">
          <ac:chgData name="Arjun Abbey" userId="2120d23f-f67f-4f1f-9a2f-325e51097249" providerId="ADAL" clId="{B257F9E0-3084-4671-8BCB-34497AE646ED}" dt="2021-11-19T01:17:03.160" v="1093" actId="1076"/>
          <ac:picMkLst>
            <pc:docMk/>
            <pc:sldMk cId="453117031" sldId="315"/>
            <ac:picMk id="8" creationId="{C5CDF10D-1FB4-4F40-A9DE-DFDC418BEFF6}"/>
          </ac:picMkLst>
        </pc:picChg>
        <pc:picChg chg="add mod">
          <ac:chgData name="Arjun Abbey" userId="2120d23f-f67f-4f1f-9a2f-325e51097249" providerId="ADAL" clId="{B257F9E0-3084-4671-8BCB-34497AE646ED}" dt="2021-11-19T01:17:25.066" v="1098" actId="1076"/>
          <ac:picMkLst>
            <pc:docMk/>
            <pc:sldMk cId="453117031" sldId="315"/>
            <ac:picMk id="10" creationId="{BADB9C07-7C77-452E-AD97-A97AB72C71E4}"/>
          </ac:picMkLst>
        </pc:picChg>
        <pc:picChg chg="add mod">
          <ac:chgData name="Arjun Abbey" userId="2120d23f-f67f-4f1f-9a2f-325e51097249" providerId="ADAL" clId="{B257F9E0-3084-4671-8BCB-34497AE646ED}" dt="2021-11-19T01:17:34.040" v="1102" actId="1076"/>
          <ac:picMkLst>
            <pc:docMk/>
            <pc:sldMk cId="453117031" sldId="315"/>
            <ac:picMk id="12" creationId="{EFEC50C0-514D-4B5E-A4C9-F2DD8C86D1A8}"/>
          </ac:picMkLst>
        </pc:picChg>
      </pc:sldChg>
      <pc:sldChg chg="addSp delSp modSp add mod modNotesTx">
        <pc:chgData name="Arjun Abbey" userId="2120d23f-f67f-4f1f-9a2f-325e51097249" providerId="ADAL" clId="{B257F9E0-3084-4671-8BCB-34497AE646ED}" dt="2021-11-20T08:46:40.186" v="7452" actId="1035"/>
        <pc:sldMkLst>
          <pc:docMk/>
          <pc:sldMk cId="895409961" sldId="316"/>
        </pc:sldMkLst>
        <pc:spChg chg="add mod">
          <ac:chgData name="Arjun Abbey" userId="2120d23f-f67f-4f1f-9a2f-325e51097249" providerId="ADAL" clId="{B257F9E0-3084-4671-8BCB-34497AE646ED}" dt="2021-11-20T07:34:57.104" v="4349" actId="164"/>
          <ac:spMkLst>
            <pc:docMk/>
            <pc:sldMk cId="895409961" sldId="316"/>
            <ac:spMk id="2" creationId="{EEDD670F-9209-45E2-8286-96256AD957EF}"/>
          </ac:spMkLst>
        </pc:spChg>
        <pc:spChg chg="mod">
          <ac:chgData name="Arjun Abbey" userId="2120d23f-f67f-4f1f-9a2f-325e51097249" providerId="ADAL" clId="{B257F9E0-3084-4671-8BCB-34497AE646ED}" dt="2021-11-19T21:37:56.900" v="2988" actId="20577"/>
          <ac:spMkLst>
            <pc:docMk/>
            <pc:sldMk cId="895409961" sldId="316"/>
            <ac:spMk id="174" creationId="{00000000-0000-0000-0000-000000000000}"/>
          </ac:spMkLst>
        </pc:spChg>
        <pc:grpChg chg="add mod">
          <ac:chgData name="Arjun Abbey" userId="2120d23f-f67f-4f1f-9a2f-325e51097249" providerId="ADAL" clId="{B257F9E0-3084-4671-8BCB-34497AE646ED}" dt="2021-11-20T07:35:06.653" v="4351" actId="1035"/>
          <ac:grpSpMkLst>
            <pc:docMk/>
            <pc:sldMk cId="895409961" sldId="316"/>
            <ac:grpSpMk id="4" creationId="{4526F1A7-EBD8-4CA5-AEB5-AD5EE64B06BD}"/>
          </ac:grpSpMkLst>
        </pc:grpChg>
        <pc:picChg chg="add mod">
          <ac:chgData name="Arjun Abbey" userId="2120d23f-f67f-4f1f-9a2f-325e51097249" providerId="ADAL" clId="{B257F9E0-3084-4671-8BCB-34497AE646ED}" dt="2021-11-19T22:33:30.805" v="3031" actId="1076"/>
          <ac:picMkLst>
            <pc:docMk/>
            <pc:sldMk cId="895409961" sldId="316"/>
            <ac:picMk id="3" creationId="{855ED22E-96D0-4B9A-BF59-08132A133A2F}"/>
          </ac:picMkLst>
        </pc:picChg>
        <pc:picChg chg="add del mod">
          <ac:chgData name="Arjun Abbey" userId="2120d23f-f67f-4f1f-9a2f-325e51097249" providerId="ADAL" clId="{B257F9E0-3084-4671-8BCB-34497AE646ED}" dt="2021-11-19T07:58:17.495" v="1154" actId="478"/>
          <ac:picMkLst>
            <pc:docMk/>
            <pc:sldMk cId="895409961" sldId="316"/>
            <ac:picMk id="3" creationId="{93247914-F0E8-48BB-92F7-064649D66C9F}"/>
          </ac:picMkLst>
        </pc:picChg>
        <pc:picChg chg="del">
          <ac:chgData name="Arjun Abbey" userId="2120d23f-f67f-4f1f-9a2f-325e51097249" providerId="ADAL" clId="{B257F9E0-3084-4671-8BCB-34497AE646ED}" dt="2021-11-19T01:36:20.610" v="1144" actId="478"/>
          <ac:picMkLst>
            <pc:docMk/>
            <pc:sldMk cId="895409961" sldId="316"/>
            <ac:picMk id="5" creationId="{E15C458D-A40A-4832-84A2-E67F8A66C661}"/>
          </ac:picMkLst>
        </pc:picChg>
        <pc:picChg chg="add del mod">
          <ac:chgData name="Arjun Abbey" userId="2120d23f-f67f-4f1f-9a2f-325e51097249" providerId="ADAL" clId="{B257F9E0-3084-4671-8BCB-34497AE646ED}" dt="2021-11-19T21:44:02.106" v="2990" actId="478"/>
          <ac:picMkLst>
            <pc:docMk/>
            <pc:sldMk cId="895409961" sldId="316"/>
            <ac:picMk id="5" creationId="{E6811DB4-A97B-4427-96C5-6FF52C97E5E2}"/>
          </ac:picMkLst>
        </pc:picChg>
        <pc:picChg chg="add del mod">
          <ac:chgData name="Arjun Abbey" userId="2120d23f-f67f-4f1f-9a2f-325e51097249" providerId="ADAL" clId="{B257F9E0-3084-4671-8BCB-34497AE646ED}" dt="2021-11-20T08:46:18.080" v="7441" actId="478"/>
          <ac:picMkLst>
            <pc:docMk/>
            <pc:sldMk cId="895409961" sldId="316"/>
            <ac:picMk id="6" creationId="{B81D97B0-4BEB-466D-85F3-D84649362D4E}"/>
          </ac:picMkLst>
        </pc:picChg>
        <pc:picChg chg="add del mod">
          <ac:chgData name="Arjun Abbey" userId="2120d23f-f67f-4f1f-9a2f-325e51097249" providerId="ADAL" clId="{B257F9E0-3084-4671-8BCB-34497AE646ED}" dt="2021-11-19T08:04:30.682" v="1166" actId="478"/>
          <ac:picMkLst>
            <pc:docMk/>
            <pc:sldMk cId="895409961" sldId="316"/>
            <ac:picMk id="7" creationId="{240BB25C-56EE-4D4E-BEE5-B551271F0363}"/>
          </ac:picMkLst>
        </pc:picChg>
        <pc:picChg chg="add mod">
          <ac:chgData name="Arjun Abbey" userId="2120d23f-f67f-4f1f-9a2f-325e51097249" providerId="ADAL" clId="{B257F9E0-3084-4671-8BCB-34497AE646ED}" dt="2021-11-20T08:46:40.186" v="7452" actId="1035"/>
          <ac:picMkLst>
            <pc:docMk/>
            <pc:sldMk cId="895409961" sldId="316"/>
            <ac:picMk id="7" creationId="{C9069035-2AC7-46A0-8E96-D7AE1054366A}"/>
          </ac:picMkLst>
        </pc:picChg>
        <pc:picChg chg="add mod">
          <ac:chgData name="Arjun Abbey" userId="2120d23f-f67f-4f1f-9a2f-325e51097249" providerId="ADAL" clId="{B257F9E0-3084-4671-8BCB-34497AE646ED}" dt="2021-11-20T07:34:57.104" v="4349" actId="164"/>
          <ac:picMkLst>
            <pc:docMk/>
            <pc:sldMk cId="895409961" sldId="316"/>
            <ac:picMk id="8" creationId="{21451802-5F8A-4D76-A049-CB9E8534773D}"/>
          </ac:picMkLst>
        </pc:picChg>
        <pc:picChg chg="del">
          <ac:chgData name="Arjun Abbey" userId="2120d23f-f67f-4f1f-9a2f-325e51097249" providerId="ADAL" clId="{B257F9E0-3084-4671-8BCB-34497AE646ED}" dt="2021-11-19T01:36:25.012" v="1146" actId="478"/>
          <ac:picMkLst>
            <pc:docMk/>
            <pc:sldMk cId="895409961" sldId="316"/>
            <ac:picMk id="8" creationId="{C5CDF10D-1FB4-4F40-A9DE-DFDC418BEFF6}"/>
          </ac:picMkLst>
        </pc:picChg>
        <pc:picChg chg="add del mod">
          <ac:chgData name="Arjun Abbey" userId="2120d23f-f67f-4f1f-9a2f-325e51097249" providerId="ADAL" clId="{B257F9E0-3084-4671-8BCB-34497AE646ED}" dt="2021-11-19T21:44:02.106" v="2990" actId="478"/>
          <ac:picMkLst>
            <pc:docMk/>
            <pc:sldMk cId="895409961" sldId="316"/>
            <ac:picMk id="9" creationId="{38899C61-7E0A-4DEF-A4C0-918377AC7217}"/>
          </ac:picMkLst>
        </pc:picChg>
        <pc:picChg chg="del">
          <ac:chgData name="Arjun Abbey" userId="2120d23f-f67f-4f1f-9a2f-325e51097249" providerId="ADAL" clId="{B257F9E0-3084-4671-8BCB-34497AE646ED}" dt="2021-11-19T01:36:27.054" v="1147" actId="478"/>
          <ac:picMkLst>
            <pc:docMk/>
            <pc:sldMk cId="895409961" sldId="316"/>
            <ac:picMk id="10" creationId="{BADB9C07-7C77-452E-AD97-A97AB72C71E4}"/>
          </ac:picMkLst>
        </pc:picChg>
        <pc:picChg chg="add del mod">
          <ac:chgData name="Arjun Abbey" userId="2120d23f-f67f-4f1f-9a2f-325e51097249" providerId="ADAL" clId="{B257F9E0-3084-4671-8BCB-34497AE646ED}" dt="2021-11-19T21:43:54.550" v="2989" actId="478"/>
          <ac:picMkLst>
            <pc:docMk/>
            <pc:sldMk cId="895409961" sldId="316"/>
            <ac:picMk id="11" creationId="{A50A91B5-08D8-4CD5-AA51-FFDCC17A96C7}"/>
          </ac:picMkLst>
        </pc:picChg>
        <pc:picChg chg="del">
          <ac:chgData name="Arjun Abbey" userId="2120d23f-f67f-4f1f-9a2f-325e51097249" providerId="ADAL" clId="{B257F9E0-3084-4671-8BCB-34497AE646ED}" dt="2021-11-19T01:36:23.389" v="1145" actId="478"/>
          <ac:picMkLst>
            <pc:docMk/>
            <pc:sldMk cId="895409961" sldId="316"/>
            <ac:picMk id="12" creationId="{EFEC50C0-514D-4B5E-A4C9-F2DD8C86D1A8}"/>
          </ac:picMkLst>
        </pc:picChg>
        <pc:picChg chg="add del mod">
          <ac:chgData name="Arjun Abbey" userId="2120d23f-f67f-4f1f-9a2f-325e51097249" providerId="ADAL" clId="{B257F9E0-3084-4671-8BCB-34497AE646ED}" dt="2021-11-19T21:43:54.550" v="2989" actId="478"/>
          <ac:picMkLst>
            <pc:docMk/>
            <pc:sldMk cId="895409961" sldId="316"/>
            <ac:picMk id="13" creationId="{6374B1D1-D960-471F-BE07-72BCDC294CFD}"/>
          </ac:picMkLst>
        </pc:picChg>
        <pc:picChg chg="add del mod">
          <ac:chgData name="Arjun Abbey" userId="2120d23f-f67f-4f1f-9a2f-325e51097249" providerId="ADAL" clId="{B257F9E0-3084-4671-8BCB-34497AE646ED}" dt="2021-11-19T21:43:54.550" v="2989" actId="478"/>
          <ac:picMkLst>
            <pc:docMk/>
            <pc:sldMk cId="895409961" sldId="316"/>
            <ac:picMk id="15" creationId="{B31E9C81-B907-4A33-B5F7-2A10334FE73E}"/>
          </ac:picMkLst>
        </pc:picChg>
        <pc:picChg chg="add del mod">
          <ac:chgData name="Arjun Abbey" userId="2120d23f-f67f-4f1f-9a2f-325e51097249" providerId="ADAL" clId="{B257F9E0-3084-4671-8BCB-34497AE646ED}" dt="2021-11-19T21:43:54.550" v="2989" actId="478"/>
          <ac:picMkLst>
            <pc:docMk/>
            <pc:sldMk cId="895409961" sldId="316"/>
            <ac:picMk id="17" creationId="{43709F34-3B1C-4BA1-AA3D-63201510228C}"/>
          </ac:picMkLst>
        </pc:picChg>
        <pc:picChg chg="add del mod">
          <ac:chgData name="Arjun Abbey" userId="2120d23f-f67f-4f1f-9a2f-325e51097249" providerId="ADAL" clId="{B257F9E0-3084-4671-8BCB-34497AE646ED}" dt="2021-11-19T10:05:37.176" v="2907" actId="478"/>
          <ac:picMkLst>
            <pc:docMk/>
            <pc:sldMk cId="895409961" sldId="316"/>
            <ac:picMk id="19" creationId="{BECA9331-6C69-41B8-825E-AAC7FC55FFAF}"/>
          </ac:picMkLst>
        </pc:picChg>
        <pc:picChg chg="add del mod">
          <ac:chgData name="Arjun Abbey" userId="2120d23f-f67f-4f1f-9a2f-325e51097249" providerId="ADAL" clId="{B257F9E0-3084-4671-8BCB-34497AE646ED}" dt="2021-11-19T10:05:35.670" v="2906" actId="478"/>
          <ac:picMkLst>
            <pc:docMk/>
            <pc:sldMk cId="895409961" sldId="316"/>
            <ac:picMk id="21" creationId="{A75C7CD1-B9BF-400E-BAB9-9803ABFDE11D}"/>
          </ac:picMkLst>
        </pc:picChg>
      </pc:sldChg>
      <pc:sldChg chg="delSp modSp add mod">
        <pc:chgData name="Arjun Abbey" userId="2120d23f-f67f-4f1f-9a2f-325e51097249" providerId="ADAL" clId="{B257F9E0-3084-4671-8BCB-34497AE646ED}" dt="2021-11-19T09:47:25.565" v="2450" actId="5793"/>
        <pc:sldMkLst>
          <pc:docMk/>
          <pc:sldMk cId="800916640" sldId="317"/>
        </pc:sldMkLst>
        <pc:spChg chg="mod">
          <ac:chgData name="Arjun Abbey" userId="2120d23f-f67f-4f1f-9a2f-325e51097249" providerId="ADAL" clId="{B257F9E0-3084-4671-8BCB-34497AE646ED}" dt="2021-11-19T09:47:25.565" v="2450" actId="5793"/>
          <ac:spMkLst>
            <pc:docMk/>
            <pc:sldMk cId="800916640" sldId="317"/>
            <ac:spMk id="2" creationId="{B36613C0-97DD-4FF2-923A-F76F3C11377C}"/>
          </ac:spMkLst>
        </pc:spChg>
        <pc:graphicFrameChg chg="del">
          <ac:chgData name="Arjun Abbey" userId="2120d23f-f67f-4f1f-9a2f-325e51097249" providerId="ADAL" clId="{B257F9E0-3084-4671-8BCB-34497AE646ED}" dt="2021-11-19T09:42:20.513" v="1835" actId="478"/>
          <ac:graphicFrameMkLst>
            <pc:docMk/>
            <pc:sldMk cId="800916640" sldId="317"/>
            <ac:graphicFrameMk id="8" creationId="{50BC136C-2223-4CA1-90A3-AE2FE27564E1}"/>
          </ac:graphicFrameMkLst>
        </pc:graphicFrameChg>
      </pc:sldChg>
      <pc:sldChg chg="add del">
        <pc:chgData name="Arjun Abbey" userId="2120d23f-f67f-4f1f-9a2f-325e51097249" providerId="ADAL" clId="{B257F9E0-3084-4671-8BCB-34497AE646ED}" dt="2021-11-19T09:42:14.345" v="1833" actId="47"/>
        <pc:sldMkLst>
          <pc:docMk/>
          <pc:sldMk cId="2131193377" sldId="317"/>
        </pc:sldMkLst>
      </pc:sldChg>
      <pc:sldChg chg="addSp delSp modSp add mod modNotesTx">
        <pc:chgData name="Arjun Abbey" userId="2120d23f-f67f-4f1f-9a2f-325e51097249" providerId="ADAL" clId="{B257F9E0-3084-4671-8BCB-34497AE646ED}" dt="2021-11-20T08:48:34.538" v="7475" actId="14100"/>
        <pc:sldMkLst>
          <pc:docMk/>
          <pc:sldMk cId="2361833903" sldId="318"/>
        </pc:sldMkLst>
        <pc:picChg chg="add mod">
          <ac:chgData name="Arjun Abbey" userId="2120d23f-f67f-4f1f-9a2f-325e51097249" providerId="ADAL" clId="{B257F9E0-3084-4671-8BCB-34497AE646ED}" dt="2021-11-19T21:47:06.612" v="3012" actId="1076"/>
          <ac:picMkLst>
            <pc:docMk/>
            <pc:sldMk cId="2361833903" sldId="318"/>
            <ac:picMk id="3" creationId="{9A004E0E-973C-4E08-B987-150AE576D74C}"/>
          </ac:picMkLst>
        </pc:picChg>
        <pc:picChg chg="add mod">
          <ac:chgData name="Arjun Abbey" userId="2120d23f-f67f-4f1f-9a2f-325e51097249" providerId="ADAL" clId="{B257F9E0-3084-4671-8BCB-34497AE646ED}" dt="2021-11-20T08:48:34.538" v="7475" actId="14100"/>
          <ac:picMkLst>
            <pc:docMk/>
            <pc:sldMk cId="2361833903" sldId="318"/>
            <ac:picMk id="4" creationId="{FE798381-05D7-4356-9309-C62988155752}"/>
          </ac:picMkLst>
        </pc:picChg>
        <pc:picChg chg="add del mod">
          <ac:chgData name="Arjun Abbey" userId="2120d23f-f67f-4f1f-9a2f-325e51097249" providerId="ADAL" clId="{B257F9E0-3084-4671-8BCB-34497AE646ED}" dt="2021-11-20T08:48:00.487" v="7471" actId="478"/>
          <ac:picMkLst>
            <pc:docMk/>
            <pc:sldMk cId="2361833903" sldId="318"/>
            <ac:picMk id="5" creationId="{CCA7EB93-292A-4391-8221-4E8787B344F1}"/>
          </ac:picMkLst>
        </pc:picChg>
        <pc:picChg chg="del">
          <ac:chgData name="Arjun Abbey" userId="2120d23f-f67f-4f1f-9a2f-325e51097249" providerId="ADAL" clId="{B257F9E0-3084-4671-8BCB-34497AE646ED}" dt="2021-11-19T09:52:01.512" v="2879" actId="478"/>
          <ac:picMkLst>
            <pc:docMk/>
            <pc:sldMk cId="2361833903" sldId="318"/>
            <ac:picMk id="5" creationId="{E6811DB4-A97B-4427-96C5-6FF52C97E5E2}"/>
          </ac:picMkLst>
        </pc:picChg>
        <pc:picChg chg="del">
          <ac:chgData name="Arjun Abbey" userId="2120d23f-f67f-4f1f-9a2f-325e51097249" providerId="ADAL" clId="{B257F9E0-3084-4671-8BCB-34497AE646ED}" dt="2021-11-19T09:51:52.984" v="2873" actId="478"/>
          <ac:picMkLst>
            <pc:docMk/>
            <pc:sldMk cId="2361833903" sldId="318"/>
            <ac:picMk id="9" creationId="{38899C61-7E0A-4DEF-A4C0-918377AC7217}"/>
          </ac:picMkLst>
        </pc:picChg>
        <pc:picChg chg="del">
          <ac:chgData name="Arjun Abbey" userId="2120d23f-f67f-4f1f-9a2f-325e51097249" providerId="ADAL" clId="{B257F9E0-3084-4671-8BCB-34497AE646ED}" dt="2021-11-19T09:51:58.956" v="2877" actId="478"/>
          <ac:picMkLst>
            <pc:docMk/>
            <pc:sldMk cId="2361833903" sldId="318"/>
            <ac:picMk id="11" creationId="{A50A91B5-08D8-4CD5-AA51-FFDCC17A96C7}"/>
          </ac:picMkLst>
        </pc:picChg>
        <pc:picChg chg="del">
          <ac:chgData name="Arjun Abbey" userId="2120d23f-f67f-4f1f-9a2f-325e51097249" providerId="ADAL" clId="{B257F9E0-3084-4671-8BCB-34497AE646ED}" dt="2021-11-19T09:51:57.501" v="2876" actId="478"/>
          <ac:picMkLst>
            <pc:docMk/>
            <pc:sldMk cId="2361833903" sldId="318"/>
            <ac:picMk id="13" creationId="{6374B1D1-D960-471F-BE07-72BCDC294CFD}"/>
          </ac:picMkLst>
        </pc:picChg>
        <pc:picChg chg="del">
          <ac:chgData name="Arjun Abbey" userId="2120d23f-f67f-4f1f-9a2f-325e51097249" providerId="ADAL" clId="{B257F9E0-3084-4671-8BCB-34497AE646ED}" dt="2021-11-19T09:51:54.471" v="2874" actId="478"/>
          <ac:picMkLst>
            <pc:docMk/>
            <pc:sldMk cId="2361833903" sldId="318"/>
            <ac:picMk id="15" creationId="{B31E9C81-B907-4A33-B5F7-2A10334FE73E}"/>
          </ac:picMkLst>
        </pc:picChg>
        <pc:picChg chg="del">
          <ac:chgData name="Arjun Abbey" userId="2120d23f-f67f-4f1f-9a2f-325e51097249" providerId="ADAL" clId="{B257F9E0-3084-4671-8BCB-34497AE646ED}" dt="2021-11-19T09:51:55.935" v="2875" actId="478"/>
          <ac:picMkLst>
            <pc:docMk/>
            <pc:sldMk cId="2361833903" sldId="318"/>
            <ac:picMk id="17" creationId="{43709F34-3B1C-4BA1-AA3D-63201510228C}"/>
          </ac:picMkLst>
        </pc:picChg>
        <pc:picChg chg="del mod">
          <ac:chgData name="Arjun Abbey" userId="2120d23f-f67f-4f1f-9a2f-325e51097249" providerId="ADAL" clId="{B257F9E0-3084-4671-8BCB-34497AE646ED}" dt="2021-11-19T21:46:46.721" v="3008" actId="478"/>
          <ac:picMkLst>
            <pc:docMk/>
            <pc:sldMk cId="2361833903" sldId="318"/>
            <ac:picMk id="19" creationId="{BECA9331-6C69-41B8-825E-AAC7FC55FFAF}"/>
          </ac:picMkLst>
        </pc:picChg>
        <pc:picChg chg="del mod">
          <ac:chgData name="Arjun Abbey" userId="2120d23f-f67f-4f1f-9a2f-325e51097249" providerId="ADAL" clId="{B257F9E0-3084-4671-8BCB-34497AE646ED}" dt="2021-11-19T21:47:08.144" v="3013" actId="478"/>
          <ac:picMkLst>
            <pc:docMk/>
            <pc:sldMk cId="2361833903" sldId="318"/>
            <ac:picMk id="21" creationId="{A75C7CD1-B9BF-400E-BAB9-9803ABFDE11D}"/>
          </ac:picMkLst>
        </pc:picChg>
      </pc:sldChg>
      <pc:sldChg chg="addSp delSp modSp add mod modNotesTx">
        <pc:chgData name="Arjun Abbey" userId="2120d23f-f67f-4f1f-9a2f-325e51097249" providerId="ADAL" clId="{B257F9E0-3084-4671-8BCB-34497AE646ED}" dt="2021-11-20T08:25:54.531" v="7421" actId="20577"/>
        <pc:sldMkLst>
          <pc:docMk/>
          <pc:sldMk cId="581609224" sldId="319"/>
        </pc:sldMkLst>
        <pc:spChg chg="add mod">
          <ac:chgData name="Arjun Abbey" userId="2120d23f-f67f-4f1f-9a2f-325e51097249" providerId="ADAL" clId="{B257F9E0-3084-4671-8BCB-34497AE646ED}" dt="2021-11-19T23:30:23.975" v="3087" actId="20577"/>
          <ac:spMkLst>
            <pc:docMk/>
            <pc:sldMk cId="581609224" sldId="319"/>
            <ac:spMk id="7" creationId="{00C0DB0B-B01A-447C-A00F-80EA3F5B9251}"/>
          </ac:spMkLst>
        </pc:spChg>
        <pc:spChg chg="add del mod">
          <ac:chgData name="Arjun Abbey" userId="2120d23f-f67f-4f1f-9a2f-325e51097249" providerId="ADAL" clId="{B257F9E0-3084-4671-8BCB-34497AE646ED}" dt="2021-11-19T10:04:33.293" v="2902" actId="478"/>
          <ac:spMkLst>
            <pc:docMk/>
            <pc:sldMk cId="581609224" sldId="319"/>
            <ac:spMk id="8" creationId="{7E8A3FCE-BC31-4760-B9F4-BC8FA7895691}"/>
          </ac:spMkLst>
        </pc:spChg>
        <pc:spChg chg="add mod">
          <ac:chgData name="Arjun Abbey" userId="2120d23f-f67f-4f1f-9a2f-325e51097249" providerId="ADAL" clId="{B257F9E0-3084-4671-8BCB-34497AE646ED}" dt="2021-11-19T23:30:26.217" v="3088" actId="20577"/>
          <ac:spMkLst>
            <pc:docMk/>
            <pc:sldMk cId="581609224" sldId="319"/>
            <ac:spMk id="9" creationId="{A34E344E-9BD2-42D0-82AF-E6AB22CE5774}"/>
          </ac:spMkLst>
        </pc:spChg>
        <pc:picChg chg="add mod">
          <ac:chgData name="Arjun Abbey" userId="2120d23f-f67f-4f1f-9a2f-325e51097249" providerId="ADAL" clId="{B257F9E0-3084-4671-8BCB-34497AE646ED}" dt="2021-11-20T07:39:44.198" v="4353" actId="1036"/>
          <ac:picMkLst>
            <pc:docMk/>
            <pc:sldMk cId="581609224" sldId="319"/>
            <ac:picMk id="3" creationId="{A14924F8-3344-41AD-BA7A-435520E9324A}"/>
          </ac:picMkLst>
        </pc:picChg>
        <pc:picChg chg="del">
          <ac:chgData name="Arjun Abbey" userId="2120d23f-f67f-4f1f-9a2f-325e51097249" providerId="ADAL" clId="{B257F9E0-3084-4671-8BCB-34497AE646ED}" dt="2021-11-19T09:52:39.011" v="2891" actId="478"/>
          <ac:picMkLst>
            <pc:docMk/>
            <pc:sldMk cId="581609224" sldId="319"/>
            <ac:picMk id="19" creationId="{BECA9331-6C69-41B8-825E-AAC7FC55FFAF}"/>
          </ac:picMkLst>
        </pc:picChg>
        <pc:picChg chg="del">
          <ac:chgData name="Arjun Abbey" userId="2120d23f-f67f-4f1f-9a2f-325e51097249" providerId="ADAL" clId="{B257F9E0-3084-4671-8BCB-34497AE646ED}" dt="2021-11-19T09:52:40.647" v="2892" actId="478"/>
          <ac:picMkLst>
            <pc:docMk/>
            <pc:sldMk cId="581609224" sldId="319"/>
            <ac:picMk id="21" creationId="{A75C7CD1-B9BF-400E-BAB9-9803ABFDE11D}"/>
          </ac:picMkLst>
        </pc:picChg>
      </pc:sldChg>
      <pc:sldChg chg="modSp mod modNotesTx">
        <pc:chgData name="Arjun Abbey" userId="2120d23f-f67f-4f1f-9a2f-325e51097249" providerId="ADAL" clId="{B257F9E0-3084-4671-8BCB-34497AE646ED}" dt="2021-11-20T08:34:53.069" v="7433" actId="20577"/>
        <pc:sldMkLst>
          <pc:docMk/>
          <pc:sldMk cId="800916640" sldId="320"/>
        </pc:sldMkLst>
        <pc:spChg chg="mod">
          <ac:chgData name="Arjun Abbey" userId="2120d23f-f67f-4f1f-9a2f-325e51097249" providerId="ADAL" clId="{B257F9E0-3084-4671-8BCB-34497AE646ED}" dt="2021-11-20T08:15:31.137" v="6723" actId="20577"/>
          <ac:spMkLst>
            <pc:docMk/>
            <pc:sldMk cId="800916640" sldId="320"/>
            <ac:spMk id="2" creationId="{B36613C0-97DD-4FF2-923A-F76F3C11377C}"/>
          </ac:spMkLst>
        </pc:spChg>
      </pc:sldChg>
      <pc:sldChg chg="addSp delSp modSp add mod">
        <pc:chgData name="Arjun Abbey" userId="2120d23f-f67f-4f1f-9a2f-325e51097249" providerId="ADAL" clId="{B257F9E0-3084-4671-8BCB-34497AE646ED}" dt="2021-11-19T23:32:39.736" v="3104" actId="14100"/>
        <pc:sldMkLst>
          <pc:docMk/>
          <pc:sldMk cId="3206505342" sldId="321"/>
        </pc:sldMkLst>
        <pc:spChg chg="del mod">
          <ac:chgData name="Arjun Abbey" userId="2120d23f-f67f-4f1f-9a2f-325e51097249" providerId="ADAL" clId="{B257F9E0-3084-4671-8BCB-34497AE646ED}" dt="2021-11-19T23:31:22.041" v="3096" actId="478"/>
          <ac:spMkLst>
            <pc:docMk/>
            <pc:sldMk cId="3206505342" sldId="321"/>
            <ac:spMk id="7" creationId="{00C0DB0B-B01A-447C-A00F-80EA3F5B9251}"/>
          </ac:spMkLst>
        </pc:spChg>
        <pc:spChg chg="del mod">
          <ac:chgData name="Arjun Abbey" userId="2120d23f-f67f-4f1f-9a2f-325e51097249" providerId="ADAL" clId="{B257F9E0-3084-4671-8BCB-34497AE646ED}" dt="2021-11-19T23:31:23.888" v="3097" actId="478"/>
          <ac:spMkLst>
            <pc:docMk/>
            <pc:sldMk cId="3206505342" sldId="321"/>
            <ac:spMk id="9" creationId="{A34E344E-9BD2-42D0-82AF-E6AB22CE5774}"/>
          </ac:spMkLst>
        </pc:spChg>
        <pc:spChg chg="mod">
          <ac:chgData name="Arjun Abbey" userId="2120d23f-f67f-4f1f-9a2f-325e51097249" providerId="ADAL" clId="{B257F9E0-3084-4671-8BCB-34497AE646ED}" dt="2021-11-19T18:58:28.277" v="2937" actId="20577"/>
          <ac:spMkLst>
            <pc:docMk/>
            <pc:sldMk cId="3206505342" sldId="321"/>
            <ac:spMk id="174" creationId="{00000000-0000-0000-0000-000000000000}"/>
          </ac:spMkLst>
        </pc:spChg>
        <pc:picChg chg="del">
          <ac:chgData name="Arjun Abbey" userId="2120d23f-f67f-4f1f-9a2f-325e51097249" providerId="ADAL" clId="{B257F9E0-3084-4671-8BCB-34497AE646ED}" dt="2021-11-19T19:02:19.934" v="2964" actId="478"/>
          <ac:picMkLst>
            <pc:docMk/>
            <pc:sldMk cId="3206505342" sldId="321"/>
            <ac:picMk id="3" creationId="{A14924F8-3344-41AD-BA7A-435520E9324A}"/>
          </ac:picMkLst>
        </pc:picChg>
        <pc:picChg chg="add mod">
          <ac:chgData name="Arjun Abbey" userId="2120d23f-f67f-4f1f-9a2f-325e51097249" providerId="ADAL" clId="{B257F9E0-3084-4671-8BCB-34497AE646ED}" dt="2021-11-19T23:31:20.705" v="3095" actId="1076"/>
          <ac:picMkLst>
            <pc:docMk/>
            <pc:sldMk cId="3206505342" sldId="321"/>
            <ac:picMk id="4" creationId="{BEDBBAAF-F4D7-47E4-B230-35745AB9B0F8}"/>
          </ac:picMkLst>
        </pc:picChg>
        <pc:picChg chg="add mod">
          <ac:chgData name="Arjun Abbey" userId="2120d23f-f67f-4f1f-9a2f-325e51097249" providerId="ADAL" clId="{B257F9E0-3084-4671-8BCB-34497AE646ED}" dt="2021-11-19T23:32:13.094" v="3100" actId="1076"/>
          <ac:picMkLst>
            <pc:docMk/>
            <pc:sldMk cId="3206505342" sldId="321"/>
            <ac:picMk id="6" creationId="{22C4BF8A-350A-445B-BB5B-88D305E10193}"/>
          </ac:picMkLst>
        </pc:picChg>
        <pc:picChg chg="add mod">
          <ac:chgData name="Arjun Abbey" userId="2120d23f-f67f-4f1f-9a2f-325e51097249" providerId="ADAL" clId="{B257F9E0-3084-4671-8BCB-34497AE646ED}" dt="2021-11-19T23:32:39.736" v="3104" actId="14100"/>
          <ac:picMkLst>
            <pc:docMk/>
            <pc:sldMk cId="3206505342" sldId="321"/>
            <ac:picMk id="10" creationId="{5104E7D4-E2A4-496A-86F1-AB8C17D4F33D}"/>
          </ac:picMkLst>
        </pc:picChg>
      </pc:sldChg>
      <pc:sldChg chg="addSp delSp modSp add mod modNotesTx">
        <pc:chgData name="Arjun Abbey" userId="2120d23f-f67f-4f1f-9a2f-325e51097249" providerId="ADAL" clId="{B257F9E0-3084-4671-8BCB-34497AE646ED}" dt="2021-11-20T08:52:20.613" v="7497" actId="14100"/>
        <pc:sldMkLst>
          <pc:docMk/>
          <pc:sldMk cId="3127079913" sldId="322"/>
        </pc:sldMkLst>
        <pc:spChg chg="del mod">
          <ac:chgData name="Arjun Abbey" userId="2120d23f-f67f-4f1f-9a2f-325e51097249" providerId="ADAL" clId="{B257F9E0-3084-4671-8BCB-34497AE646ED}" dt="2021-11-19T23:33:04.727" v="3107" actId="478"/>
          <ac:spMkLst>
            <pc:docMk/>
            <pc:sldMk cId="3127079913" sldId="322"/>
            <ac:spMk id="7" creationId="{00C0DB0B-B01A-447C-A00F-80EA3F5B9251}"/>
          </ac:spMkLst>
        </pc:spChg>
        <pc:spChg chg="del mod">
          <ac:chgData name="Arjun Abbey" userId="2120d23f-f67f-4f1f-9a2f-325e51097249" providerId="ADAL" clId="{B257F9E0-3084-4671-8BCB-34497AE646ED}" dt="2021-11-19T23:33:07.084" v="3108" actId="478"/>
          <ac:spMkLst>
            <pc:docMk/>
            <pc:sldMk cId="3127079913" sldId="322"/>
            <ac:spMk id="9" creationId="{A34E344E-9BD2-42D0-82AF-E6AB22CE5774}"/>
          </ac:spMkLst>
        </pc:spChg>
        <pc:spChg chg="mod">
          <ac:chgData name="Arjun Abbey" userId="2120d23f-f67f-4f1f-9a2f-325e51097249" providerId="ADAL" clId="{B257F9E0-3084-4671-8BCB-34497AE646ED}" dt="2021-11-19T18:58:41.839" v="2963" actId="20577"/>
          <ac:spMkLst>
            <pc:docMk/>
            <pc:sldMk cId="3127079913" sldId="322"/>
            <ac:spMk id="174" creationId="{00000000-0000-0000-0000-000000000000}"/>
          </ac:spMkLst>
        </pc:spChg>
        <pc:picChg chg="del">
          <ac:chgData name="Arjun Abbey" userId="2120d23f-f67f-4f1f-9a2f-325e51097249" providerId="ADAL" clId="{B257F9E0-3084-4671-8BCB-34497AE646ED}" dt="2021-11-19T20:12:42.670" v="2967" actId="478"/>
          <ac:picMkLst>
            <pc:docMk/>
            <pc:sldMk cId="3127079913" sldId="322"/>
            <ac:picMk id="3" creationId="{A14924F8-3344-41AD-BA7A-435520E9324A}"/>
          </ac:picMkLst>
        </pc:picChg>
        <pc:picChg chg="add mod">
          <ac:chgData name="Arjun Abbey" userId="2120d23f-f67f-4f1f-9a2f-325e51097249" providerId="ADAL" clId="{B257F9E0-3084-4671-8BCB-34497AE646ED}" dt="2021-11-20T08:51:43.351" v="7492" actId="14100"/>
          <ac:picMkLst>
            <pc:docMk/>
            <pc:sldMk cId="3127079913" sldId="322"/>
            <ac:picMk id="3" creationId="{CAC00408-6ADF-43ED-8568-222B65B2AE7F}"/>
          </ac:picMkLst>
        </pc:picChg>
        <pc:picChg chg="add mod">
          <ac:chgData name="Arjun Abbey" userId="2120d23f-f67f-4f1f-9a2f-325e51097249" providerId="ADAL" clId="{B257F9E0-3084-4671-8BCB-34497AE646ED}" dt="2021-11-19T23:33:03.235" v="3106" actId="1076"/>
          <ac:picMkLst>
            <pc:docMk/>
            <pc:sldMk cId="3127079913" sldId="322"/>
            <ac:picMk id="4" creationId="{2954D95F-2026-473E-98D0-ECE0B43DE43A}"/>
          </ac:picMkLst>
        </pc:picChg>
        <pc:picChg chg="add del mod">
          <ac:chgData name="Arjun Abbey" userId="2120d23f-f67f-4f1f-9a2f-325e51097249" providerId="ADAL" clId="{B257F9E0-3084-4671-8BCB-34497AE646ED}" dt="2021-11-20T08:51:04.150" v="7489" actId="478"/>
          <ac:picMkLst>
            <pc:docMk/>
            <pc:sldMk cId="3127079913" sldId="322"/>
            <ac:picMk id="6" creationId="{FBF12ABE-6280-43AB-B8AF-7BF8B56852D6}"/>
          </ac:picMkLst>
        </pc:picChg>
        <pc:picChg chg="add mod">
          <ac:chgData name="Arjun Abbey" userId="2120d23f-f67f-4f1f-9a2f-325e51097249" providerId="ADAL" clId="{B257F9E0-3084-4671-8BCB-34497AE646ED}" dt="2021-11-20T08:52:20.613" v="7497" actId="14100"/>
          <ac:picMkLst>
            <pc:docMk/>
            <pc:sldMk cId="3127079913" sldId="322"/>
            <ac:picMk id="7" creationId="{BA701C4C-744D-40DD-8DBE-E084D6A4FF6E}"/>
          </ac:picMkLst>
        </pc:picChg>
        <pc:picChg chg="add del mod">
          <ac:chgData name="Arjun Abbey" userId="2120d23f-f67f-4f1f-9a2f-325e51097249" providerId="ADAL" clId="{B257F9E0-3084-4671-8BCB-34497AE646ED}" dt="2021-11-20T08:51:44.618" v="7493" actId="478"/>
          <ac:picMkLst>
            <pc:docMk/>
            <pc:sldMk cId="3127079913" sldId="322"/>
            <ac:picMk id="10" creationId="{F12CED7C-E637-4EFE-BB98-AFCC19DC4A8D}"/>
          </ac:picMkLst>
        </pc:picChg>
      </pc:sldChg>
      <pc:sldChg chg="addSp delSp modSp add mod">
        <pc:chgData name="Arjun Abbey" userId="2120d23f-f67f-4f1f-9a2f-325e51097249" providerId="ADAL" clId="{B257F9E0-3084-4671-8BCB-34497AE646ED}" dt="2021-11-19T23:28:45.445" v="3078" actId="1076"/>
        <pc:sldMkLst>
          <pc:docMk/>
          <pc:sldMk cId="4126893110" sldId="323"/>
        </pc:sldMkLst>
        <pc:spChg chg="mod">
          <ac:chgData name="Arjun Abbey" userId="2120d23f-f67f-4f1f-9a2f-325e51097249" providerId="ADAL" clId="{B257F9E0-3084-4671-8BCB-34497AE646ED}" dt="2021-11-19T21:46:14.023" v="3003" actId="20577"/>
          <ac:spMkLst>
            <pc:docMk/>
            <pc:sldMk cId="4126893110" sldId="323"/>
            <ac:spMk id="174" creationId="{00000000-0000-0000-0000-000000000000}"/>
          </ac:spMkLst>
        </pc:spChg>
        <pc:picChg chg="add mod">
          <ac:chgData name="Arjun Abbey" userId="2120d23f-f67f-4f1f-9a2f-325e51097249" providerId="ADAL" clId="{B257F9E0-3084-4671-8BCB-34497AE646ED}" dt="2021-11-19T23:28:34.514" v="3075" actId="1076"/>
          <ac:picMkLst>
            <pc:docMk/>
            <pc:sldMk cId="4126893110" sldId="323"/>
            <ac:picMk id="3" creationId="{87A6E004-A357-40BA-B377-A9A713868997}"/>
          </ac:picMkLst>
        </pc:picChg>
        <pc:picChg chg="del">
          <ac:chgData name="Arjun Abbey" userId="2120d23f-f67f-4f1f-9a2f-325e51097249" providerId="ADAL" clId="{B257F9E0-3084-4671-8BCB-34497AE646ED}" dt="2021-11-19T21:45:38.267" v="2992" actId="478"/>
          <ac:picMkLst>
            <pc:docMk/>
            <pc:sldMk cId="4126893110" sldId="323"/>
            <ac:picMk id="5" creationId="{E6811DB4-A97B-4427-96C5-6FF52C97E5E2}"/>
          </ac:picMkLst>
        </pc:picChg>
        <pc:picChg chg="add mod">
          <ac:chgData name="Arjun Abbey" userId="2120d23f-f67f-4f1f-9a2f-325e51097249" providerId="ADAL" clId="{B257F9E0-3084-4671-8BCB-34497AE646ED}" dt="2021-11-19T23:28:37.014" v="3076" actId="1076"/>
          <ac:picMkLst>
            <pc:docMk/>
            <pc:sldMk cId="4126893110" sldId="323"/>
            <ac:picMk id="6" creationId="{ABD65645-52F2-4E3A-AC47-BE42040ED3D8}"/>
          </ac:picMkLst>
        </pc:picChg>
        <pc:picChg chg="add del mod">
          <ac:chgData name="Arjun Abbey" userId="2120d23f-f67f-4f1f-9a2f-325e51097249" providerId="ADAL" clId="{B257F9E0-3084-4671-8BCB-34497AE646ED}" dt="2021-11-19T23:24:46.902" v="3050" actId="478"/>
          <ac:picMkLst>
            <pc:docMk/>
            <pc:sldMk cId="4126893110" sldId="323"/>
            <ac:picMk id="8" creationId="{C8E5848E-6810-4124-A851-3AB812611C67}"/>
          </ac:picMkLst>
        </pc:picChg>
        <pc:picChg chg="del">
          <ac:chgData name="Arjun Abbey" userId="2120d23f-f67f-4f1f-9a2f-325e51097249" providerId="ADAL" clId="{B257F9E0-3084-4671-8BCB-34497AE646ED}" dt="2021-11-19T21:45:38.267" v="2992" actId="478"/>
          <ac:picMkLst>
            <pc:docMk/>
            <pc:sldMk cId="4126893110" sldId="323"/>
            <ac:picMk id="9" creationId="{38899C61-7E0A-4DEF-A4C0-918377AC7217}"/>
          </ac:picMkLst>
        </pc:picChg>
        <pc:picChg chg="del">
          <ac:chgData name="Arjun Abbey" userId="2120d23f-f67f-4f1f-9a2f-325e51097249" providerId="ADAL" clId="{B257F9E0-3084-4671-8BCB-34497AE646ED}" dt="2021-11-19T21:45:38.267" v="2992" actId="478"/>
          <ac:picMkLst>
            <pc:docMk/>
            <pc:sldMk cId="4126893110" sldId="323"/>
            <ac:picMk id="11" creationId="{A50A91B5-08D8-4CD5-AA51-FFDCC17A96C7}"/>
          </ac:picMkLst>
        </pc:picChg>
        <pc:picChg chg="add mod">
          <ac:chgData name="Arjun Abbey" userId="2120d23f-f67f-4f1f-9a2f-325e51097249" providerId="ADAL" clId="{B257F9E0-3084-4671-8BCB-34497AE646ED}" dt="2021-11-19T23:28:45.445" v="3078" actId="1076"/>
          <ac:picMkLst>
            <pc:docMk/>
            <pc:sldMk cId="4126893110" sldId="323"/>
            <ac:picMk id="12" creationId="{9F87432F-9AC1-4531-880F-411321FDC3A1}"/>
          </ac:picMkLst>
        </pc:picChg>
        <pc:picChg chg="del">
          <ac:chgData name="Arjun Abbey" userId="2120d23f-f67f-4f1f-9a2f-325e51097249" providerId="ADAL" clId="{B257F9E0-3084-4671-8BCB-34497AE646ED}" dt="2021-11-19T21:45:38.267" v="2992" actId="478"/>
          <ac:picMkLst>
            <pc:docMk/>
            <pc:sldMk cId="4126893110" sldId="323"/>
            <ac:picMk id="13" creationId="{6374B1D1-D960-471F-BE07-72BCDC294CFD}"/>
          </ac:picMkLst>
        </pc:picChg>
        <pc:picChg chg="del">
          <ac:chgData name="Arjun Abbey" userId="2120d23f-f67f-4f1f-9a2f-325e51097249" providerId="ADAL" clId="{B257F9E0-3084-4671-8BCB-34497AE646ED}" dt="2021-11-19T21:45:38.267" v="2992" actId="478"/>
          <ac:picMkLst>
            <pc:docMk/>
            <pc:sldMk cId="4126893110" sldId="323"/>
            <ac:picMk id="15" creationId="{B31E9C81-B907-4A33-B5F7-2A10334FE73E}"/>
          </ac:picMkLst>
        </pc:picChg>
        <pc:picChg chg="del">
          <ac:chgData name="Arjun Abbey" userId="2120d23f-f67f-4f1f-9a2f-325e51097249" providerId="ADAL" clId="{B257F9E0-3084-4671-8BCB-34497AE646ED}" dt="2021-11-19T21:45:38.267" v="2992" actId="478"/>
          <ac:picMkLst>
            <pc:docMk/>
            <pc:sldMk cId="4126893110" sldId="323"/>
            <ac:picMk id="17" creationId="{43709F34-3B1C-4BA1-AA3D-63201510228C}"/>
          </ac:picMkLst>
        </pc:picChg>
      </pc:sldChg>
      <pc:sldChg chg="addSp delSp modSp add mod">
        <pc:chgData name="Arjun Abbey" userId="2120d23f-f67f-4f1f-9a2f-325e51097249" providerId="ADAL" clId="{B257F9E0-3084-4671-8BCB-34497AE646ED}" dt="2021-11-20T08:47:56.107" v="7470" actId="1076"/>
        <pc:sldMkLst>
          <pc:docMk/>
          <pc:sldMk cId="1831738280" sldId="324"/>
        </pc:sldMkLst>
        <pc:spChg chg="mod">
          <ac:chgData name="Arjun Abbey" userId="2120d23f-f67f-4f1f-9a2f-325e51097249" providerId="ADAL" clId="{B257F9E0-3084-4671-8BCB-34497AE646ED}" dt="2021-11-19T23:25:52.136" v="3071" actId="20577"/>
          <ac:spMkLst>
            <pc:docMk/>
            <pc:sldMk cId="1831738280" sldId="324"/>
            <ac:spMk id="174" creationId="{00000000-0000-0000-0000-000000000000}"/>
          </ac:spMkLst>
        </pc:spChg>
        <pc:picChg chg="add mod">
          <ac:chgData name="Arjun Abbey" userId="2120d23f-f67f-4f1f-9a2f-325e51097249" providerId="ADAL" clId="{B257F9E0-3084-4671-8BCB-34497AE646ED}" dt="2021-11-19T23:25:08.188" v="3059" actId="1076"/>
          <ac:picMkLst>
            <pc:docMk/>
            <pc:sldMk cId="1831738280" sldId="324"/>
            <ac:picMk id="3" creationId="{4241466C-430D-498A-AEFF-0F9861281F94}"/>
          </ac:picMkLst>
        </pc:picChg>
        <pc:picChg chg="add mod">
          <ac:chgData name="Arjun Abbey" userId="2120d23f-f67f-4f1f-9a2f-325e51097249" providerId="ADAL" clId="{B257F9E0-3084-4671-8BCB-34497AE646ED}" dt="2021-11-20T08:47:56.107" v="7470" actId="1076"/>
          <ac:picMkLst>
            <pc:docMk/>
            <pc:sldMk cId="1831738280" sldId="324"/>
            <ac:picMk id="4" creationId="{8BE36923-5D6A-4280-8B25-5C1500AAC94E}"/>
          </ac:picMkLst>
        </pc:picChg>
        <pc:picChg chg="del">
          <ac:chgData name="Arjun Abbey" userId="2120d23f-f67f-4f1f-9a2f-325e51097249" providerId="ADAL" clId="{B257F9E0-3084-4671-8BCB-34497AE646ED}" dt="2021-11-19T21:45:43.375" v="2993" actId="478"/>
          <ac:picMkLst>
            <pc:docMk/>
            <pc:sldMk cId="1831738280" sldId="324"/>
            <ac:picMk id="5" creationId="{E6811DB4-A97B-4427-96C5-6FF52C97E5E2}"/>
          </ac:picMkLst>
        </pc:picChg>
        <pc:picChg chg="add del mod">
          <ac:chgData name="Arjun Abbey" userId="2120d23f-f67f-4f1f-9a2f-325e51097249" providerId="ADAL" clId="{B257F9E0-3084-4671-8BCB-34497AE646ED}" dt="2021-11-20T08:47:26.881" v="7462" actId="478"/>
          <ac:picMkLst>
            <pc:docMk/>
            <pc:sldMk cId="1831738280" sldId="324"/>
            <ac:picMk id="6" creationId="{A00E3F5A-6105-46BE-B7F0-0DB10457167B}"/>
          </ac:picMkLst>
        </pc:picChg>
        <pc:picChg chg="add mod">
          <ac:chgData name="Arjun Abbey" userId="2120d23f-f67f-4f1f-9a2f-325e51097249" providerId="ADAL" clId="{B257F9E0-3084-4671-8BCB-34497AE646ED}" dt="2021-11-20T08:07:20.556" v="6451" actId="1076"/>
          <ac:picMkLst>
            <pc:docMk/>
            <pc:sldMk cId="1831738280" sldId="324"/>
            <ac:picMk id="8" creationId="{031207AD-6B29-4E04-9122-7E3B5C7ABCD5}"/>
          </ac:picMkLst>
        </pc:picChg>
        <pc:picChg chg="del">
          <ac:chgData name="Arjun Abbey" userId="2120d23f-f67f-4f1f-9a2f-325e51097249" providerId="ADAL" clId="{B257F9E0-3084-4671-8BCB-34497AE646ED}" dt="2021-11-19T21:45:43.375" v="2993" actId="478"/>
          <ac:picMkLst>
            <pc:docMk/>
            <pc:sldMk cId="1831738280" sldId="324"/>
            <ac:picMk id="9" creationId="{38899C61-7E0A-4DEF-A4C0-918377AC7217}"/>
          </ac:picMkLst>
        </pc:picChg>
        <pc:picChg chg="del">
          <ac:chgData name="Arjun Abbey" userId="2120d23f-f67f-4f1f-9a2f-325e51097249" providerId="ADAL" clId="{B257F9E0-3084-4671-8BCB-34497AE646ED}" dt="2021-11-19T21:45:43.375" v="2993" actId="478"/>
          <ac:picMkLst>
            <pc:docMk/>
            <pc:sldMk cId="1831738280" sldId="324"/>
            <ac:picMk id="11" creationId="{A50A91B5-08D8-4CD5-AA51-FFDCC17A96C7}"/>
          </ac:picMkLst>
        </pc:picChg>
        <pc:picChg chg="del">
          <ac:chgData name="Arjun Abbey" userId="2120d23f-f67f-4f1f-9a2f-325e51097249" providerId="ADAL" clId="{B257F9E0-3084-4671-8BCB-34497AE646ED}" dt="2021-11-19T21:45:43.375" v="2993" actId="478"/>
          <ac:picMkLst>
            <pc:docMk/>
            <pc:sldMk cId="1831738280" sldId="324"/>
            <ac:picMk id="13" creationId="{6374B1D1-D960-471F-BE07-72BCDC294CFD}"/>
          </ac:picMkLst>
        </pc:picChg>
        <pc:picChg chg="del">
          <ac:chgData name="Arjun Abbey" userId="2120d23f-f67f-4f1f-9a2f-325e51097249" providerId="ADAL" clId="{B257F9E0-3084-4671-8BCB-34497AE646ED}" dt="2021-11-19T21:45:43.375" v="2993" actId="478"/>
          <ac:picMkLst>
            <pc:docMk/>
            <pc:sldMk cId="1831738280" sldId="324"/>
            <ac:picMk id="15" creationId="{B31E9C81-B907-4A33-B5F7-2A10334FE73E}"/>
          </ac:picMkLst>
        </pc:picChg>
        <pc:picChg chg="del">
          <ac:chgData name="Arjun Abbey" userId="2120d23f-f67f-4f1f-9a2f-325e51097249" providerId="ADAL" clId="{B257F9E0-3084-4671-8BCB-34497AE646ED}" dt="2021-11-19T21:45:43.375" v="2993" actId="478"/>
          <ac:picMkLst>
            <pc:docMk/>
            <pc:sldMk cId="1831738280" sldId="324"/>
            <ac:picMk id="17" creationId="{43709F34-3B1C-4BA1-AA3D-63201510228C}"/>
          </ac:picMkLst>
        </pc:picChg>
      </pc:sldChg>
      <pc:sldChg chg="add del">
        <pc:chgData name="Arjun Abbey" userId="2120d23f-f67f-4f1f-9a2f-325e51097249" providerId="ADAL" clId="{B257F9E0-3084-4671-8BCB-34497AE646ED}" dt="2021-11-19T23:34:26.067" v="3125"/>
        <pc:sldMkLst>
          <pc:docMk/>
          <pc:sldMk cId="4116680837" sldId="325"/>
        </pc:sldMkLst>
      </pc:sldChg>
      <pc:sldChg chg="add">
        <pc:chgData name="Arjun Abbey" userId="2120d23f-f67f-4f1f-9a2f-325e51097249" providerId="ADAL" clId="{B257F9E0-3084-4671-8BCB-34497AE646ED}" dt="2021-11-19T23:34:27.773" v="3126"/>
        <pc:sldMkLst>
          <pc:docMk/>
          <pc:sldMk cId="4219638643" sldId="325"/>
        </pc:sldMkLst>
      </pc:sldChg>
      <pc:sldChg chg="new">
        <pc:chgData name="Arjun Abbey" userId="2120d23f-f67f-4f1f-9a2f-325e51097249" providerId="ADAL" clId="{B257F9E0-3084-4671-8BCB-34497AE646ED}" dt="2021-11-20T00:11:44.688" v="3585" actId="680"/>
        <pc:sldMkLst>
          <pc:docMk/>
          <pc:sldMk cId="2213939013" sldId="326"/>
        </pc:sldMkLst>
      </pc:sldChg>
      <pc:sldChg chg="addSp delSp modSp mod">
        <pc:chgData name="Arjun Abbey" userId="2120d23f-f67f-4f1f-9a2f-325e51097249" providerId="ADAL" clId="{B257F9E0-3084-4671-8BCB-34497AE646ED}" dt="2021-11-20T08:47:23.372" v="7461" actId="1076"/>
        <pc:sldMkLst>
          <pc:docMk/>
          <pc:sldMk cId="4126893110" sldId="327"/>
        </pc:sldMkLst>
        <pc:picChg chg="add mod">
          <ac:chgData name="Arjun Abbey" userId="2120d23f-f67f-4f1f-9a2f-325e51097249" providerId="ADAL" clId="{B257F9E0-3084-4671-8BCB-34497AE646ED}" dt="2021-11-20T08:47:23.372" v="7461" actId="1076"/>
          <ac:picMkLst>
            <pc:docMk/>
            <pc:sldMk cId="4126893110" sldId="327"/>
            <ac:picMk id="4" creationId="{892CA965-3848-4C5A-AC90-A47FF507A987}"/>
          </ac:picMkLst>
        </pc:picChg>
        <pc:picChg chg="del">
          <ac:chgData name="Arjun Abbey" userId="2120d23f-f67f-4f1f-9a2f-325e51097249" providerId="ADAL" clId="{B257F9E0-3084-4671-8BCB-34497AE646ED}" dt="2021-11-20T08:46:49.037" v="7453" actId="478"/>
          <ac:picMkLst>
            <pc:docMk/>
            <pc:sldMk cId="4126893110" sldId="327"/>
            <ac:picMk id="6" creationId="{ABD65645-52F2-4E3A-AC47-BE42040ED3D8}"/>
          </ac:picMkLst>
        </pc:picChg>
      </pc:sldChg>
      <pc:sldChg chg="addSp delSp modSp mod modNotesTx">
        <pc:chgData name="Arjun Abbey" userId="2120d23f-f67f-4f1f-9a2f-325e51097249" providerId="ADAL" clId="{B257F9E0-3084-4671-8BCB-34497AE646ED}" dt="2021-11-20T08:50:49.928" v="7488" actId="1076"/>
        <pc:sldMkLst>
          <pc:docMk/>
          <pc:sldMk cId="3206505342" sldId="328"/>
        </pc:sldMkLst>
        <pc:picChg chg="add mod">
          <ac:chgData name="Arjun Abbey" userId="2120d23f-f67f-4f1f-9a2f-325e51097249" providerId="ADAL" clId="{B257F9E0-3084-4671-8BCB-34497AE646ED}" dt="2021-11-20T08:49:46.311" v="7480" actId="14100"/>
          <ac:picMkLst>
            <pc:docMk/>
            <pc:sldMk cId="3206505342" sldId="328"/>
            <ac:picMk id="3" creationId="{2BAEEBB4-605B-4BA4-8953-E20D67BFEE0B}"/>
          </ac:picMkLst>
        </pc:picChg>
        <pc:picChg chg="del">
          <ac:chgData name="Arjun Abbey" userId="2120d23f-f67f-4f1f-9a2f-325e51097249" providerId="ADAL" clId="{B257F9E0-3084-4671-8BCB-34497AE646ED}" dt="2021-11-20T08:49:37.822" v="7477" actId="478"/>
          <ac:picMkLst>
            <pc:docMk/>
            <pc:sldMk cId="3206505342" sldId="328"/>
            <ac:picMk id="6" creationId="{22C4BF8A-350A-445B-BB5B-88D305E10193}"/>
          </ac:picMkLst>
        </pc:picChg>
        <pc:picChg chg="add mod">
          <ac:chgData name="Arjun Abbey" userId="2120d23f-f67f-4f1f-9a2f-325e51097249" providerId="ADAL" clId="{B257F9E0-3084-4671-8BCB-34497AE646ED}" dt="2021-11-20T08:50:49.928" v="7488" actId="1076"/>
          <ac:picMkLst>
            <pc:docMk/>
            <pc:sldMk cId="3206505342" sldId="328"/>
            <ac:picMk id="7" creationId="{2BE344C1-E49D-4C2A-98D6-C1216B15120F}"/>
          </ac:picMkLst>
        </pc:picChg>
        <pc:picChg chg="del">
          <ac:chgData name="Arjun Abbey" userId="2120d23f-f67f-4f1f-9a2f-325e51097249" providerId="ADAL" clId="{B257F9E0-3084-4671-8BCB-34497AE646ED}" dt="2021-11-20T08:49:48.170" v="7481" actId="478"/>
          <ac:picMkLst>
            <pc:docMk/>
            <pc:sldMk cId="3206505342" sldId="328"/>
            <ac:picMk id="10" creationId="{5104E7D4-E2A4-496A-86F1-AB8C17D4F33D}"/>
          </ac:picMkLst>
        </pc:picChg>
      </pc:sldChg>
      <pc:sldChg chg="new del">
        <pc:chgData name="Arjun Abbey" userId="2120d23f-f67f-4f1f-9a2f-325e51097249" providerId="ADAL" clId="{B257F9E0-3084-4671-8BCB-34497AE646ED}" dt="2021-11-20T07:25:54.888" v="3806" actId="47"/>
        <pc:sldMkLst>
          <pc:docMk/>
          <pc:sldMk cId="501343646" sldId="330"/>
        </pc:sldMkLst>
      </pc:sldChg>
      <pc:sldMasterChg chg="delSldLayout">
        <pc:chgData name="Arjun Abbey" userId="2120d23f-f67f-4f1f-9a2f-325e51097249" providerId="ADAL" clId="{B257F9E0-3084-4671-8BCB-34497AE646ED}" dt="2021-11-19T00:44:28.969" v="598" actId="47"/>
        <pc:sldMasterMkLst>
          <pc:docMk/>
          <pc:sldMasterMk cId="0" sldId="2147483671"/>
        </pc:sldMasterMkLst>
        <pc:sldLayoutChg chg="del">
          <pc:chgData name="Arjun Abbey" userId="2120d23f-f67f-4f1f-9a2f-325e51097249" providerId="ADAL" clId="{B257F9E0-3084-4671-8BCB-34497AE646ED}" dt="2021-11-19T00:44:28.969" v="598" actId="47"/>
          <pc:sldLayoutMkLst>
            <pc:docMk/>
            <pc:sldMasterMk cId="0" sldId="2147483671"/>
            <pc:sldLayoutMk cId="0" sldId="2147483662"/>
          </pc:sldLayoutMkLst>
        </pc:sldLayoutChg>
      </pc:sldMasterChg>
    </pc:docChg>
  </pc:docChgLst>
  <pc:docChgLst>
    <pc:chgData name="Kritika Lodha" userId="S::klodha@uw.edu::6a5ae347-92da-4acf-859b-3e41377ed87c" providerId="AD" clId="Web-{3735BC2E-1437-4AB8-9F4A-41A5DC94C0F9}"/>
    <pc:docChg chg="addSld modSld">
      <pc:chgData name="Kritika Lodha" userId="S::klodha@uw.edu::6a5ae347-92da-4acf-859b-3e41377ed87c" providerId="AD" clId="Web-{3735BC2E-1437-4AB8-9F4A-41A5DC94C0F9}" dt="2021-11-19T02:48:16.976" v="194" actId="14100"/>
      <pc:docMkLst>
        <pc:docMk/>
      </pc:docMkLst>
      <pc:sldChg chg="modSp">
        <pc:chgData name="Kritika Lodha" userId="S::klodha@uw.edu::6a5ae347-92da-4acf-859b-3e41377ed87c" providerId="AD" clId="Web-{3735BC2E-1437-4AB8-9F4A-41A5DC94C0F9}" dt="2021-11-19T02:21:22.884" v="139" actId="20577"/>
        <pc:sldMkLst>
          <pc:docMk/>
          <pc:sldMk cId="0" sldId="257"/>
        </pc:sldMkLst>
        <pc:spChg chg="mod">
          <ac:chgData name="Kritika Lodha" userId="S::klodha@uw.edu::6a5ae347-92da-4acf-859b-3e41377ed87c" providerId="AD" clId="Web-{3735BC2E-1437-4AB8-9F4A-41A5DC94C0F9}" dt="2021-11-19T02:21:22.884" v="139" actId="20577"/>
          <ac:spMkLst>
            <pc:docMk/>
            <pc:sldMk cId="0" sldId="257"/>
            <ac:spMk id="173" creationId="{00000000-0000-0000-0000-000000000000}"/>
          </ac:spMkLst>
        </pc:spChg>
      </pc:sldChg>
      <pc:sldChg chg="modSp">
        <pc:chgData name="Kritika Lodha" userId="S::klodha@uw.edu::6a5ae347-92da-4acf-859b-3e41377ed87c" providerId="AD" clId="Web-{3735BC2E-1437-4AB8-9F4A-41A5DC94C0F9}" dt="2021-11-19T02:19:27.697" v="112" actId="20577"/>
        <pc:sldMkLst>
          <pc:docMk/>
          <pc:sldMk cId="0" sldId="262"/>
        </pc:sldMkLst>
        <pc:spChg chg="mod">
          <ac:chgData name="Kritika Lodha" userId="S::klodha@uw.edu::6a5ae347-92da-4acf-859b-3e41377ed87c" providerId="AD" clId="Web-{3735BC2E-1437-4AB8-9F4A-41A5DC94C0F9}" dt="2021-11-19T02:17:33.509" v="103" actId="1076"/>
          <ac:spMkLst>
            <pc:docMk/>
            <pc:sldMk cId="0" sldId="262"/>
            <ac:spMk id="241" creationId="{00000000-0000-0000-0000-000000000000}"/>
          </ac:spMkLst>
        </pc:spChg>
        <pc:spChg chg="mod">
          <ac:chgData name="Kritika Lodha" userId="S::klodha@uw.edu::6a5ae347-92da-4acf-859b-3e41377ed87c" providerId="AD" clId="Web-{3735BC2E-1437-4AB8-9F4A-41A5DC94C0F9}" dt="2021-11-19T02:19:27.697" v="112" actId="20577"/>
          <ac:spMkLst>
            <pc:docMk/>
            <pc:sldMk cId="0" sldId="262"/>
            <ac:spMk id="245" creationId="{00000000-0000-0000-0000-000000000000}"/>
          </ac:spMkLst>
        </pc:spChg>
        <pc:picChg chg="mod">
          <ac:chgData name="Kritika Lodha" userId="S::klodha@uw.edu::6a5ae347-92da-4acf-859b-3e41377ed87c" providerId="AD" clId="Web-{3735BC2E-1437-4AB8-9F4A-41A5DC94C0F9}" dt="2021-11-19T02:17:28.666" v="99" actId="14100"/>
          <ac:picMkLst>
            <pc:docMk/>
            <pc:sldMk cId="0" sldId="262"/>
            <ac:picMk id="237" creationId="{00000000-0000-0000-0000-000000000000}"/>
          </ac:picMkLst>
        </pc:picChg>
        <pc:picChg chg="mod">
          <ac:chgData name="Kritika Lodha" userId="S::klodha@uw.edu::6a5ae347-92da-4acf-859b-3e41377ed87c" providerId="AD" clId="Web-{3735BC2E-1437-4AB8-9F4A-41A5DC94C0F9}" dt="2021-11-19T02:19:19.775" v="105" actId="1076"/>
          <ac:picMkLst>
            <pc:docMk/>
            <pc:sldMk cId="0" sldId="262"/>
            <ac:picMk id="244" creationId="{00000000-0000-0000-0000-000000000000}"/>
          </ac:picMkLst>
        </pc:picChg>
      </pc:sldChg>
      <pc:sldChg chg="addSp delSp modSp">
        <pc:chgData name="Kritika Lodha" userId="S::klodha@uw.edu::6a5ae347-92da-4acf-859b-3e41377ed87c" providerId="AD" clId="Web-{3735BC2E-1437-4AB8-9F4A-41A5DC94C0F9}" dt="2021-11-19T02:48:16.976" v="194" actId="14100"/>
        <pc:sldMkLst>
          <pc:docMk/>
          <pc:sldMk cId="489108507" sldId="306"/>
        </pc:sldMkLst>
        <pc:picChg chg="mod">
          <ac:chgData name="Kritika Lodha" userId="S::klodha@uw.edu::6a5ae347-92da-4acf-859b-3e41377ed87c" providerId="AD" clId="Web-{3735BC2E-1437-4AB8-9F4A-41A5DC94C0F9}" dt="2021-11-19T02:48:16.976" v="194" actId="14100"/>
          <ac:picMkLst>
            <pc:docMk/>
            <pc:sldMk cId="489108507" sldId="306"/>
            <ac:picMk id="3" creationId="{50C5DE45-2396-42E6-9B7F-40B6226174FA}"/>
          </ac:picMkLst>
        </pc:picChg>
        <pc:cxnChg chg="add del">
          <ac:chgData name="Kritika Lodha" userId="S::klodha@uw.edu::6a5ae347-92da-4acf-859b-3e41377ed87c" providerId="AD" clId="Web-{3735BC2E-1437-4AB8-9F4A-41A5DC94C0F9}" dt="2021-11-19T01:29:41.418" v="7"/>
          <ac:cxnSpMkLst>
            <pc:docMk/>
            <pc:sldMk cId="489108507" sldId="306"/>
            <ac:cxnSpMk id="18" creationId="{BC3DDA30-8FD3-45E9-A9A4-582D55C6379E}"/>
          </ac:cxnSpMkLst>
        </pc:cxnChg>
      </pc:sldChg>
      <pc:sldChg chg="addSp delSp modSp">
        <pc:chgData name="Kritika Lodha" userId="S::klodha@uw.edu::6a5ae347-92da-4acf-859b-3e41377ed87c" providerId="AD" clId="Web-{3735BC2E-1437-4AB8-9F4A-41A5DC94C0F9}" dt="2021-11-19T02:14:36.338" v="82" actId="1076"/>
        <pc:sldMkLst>
          <pc:docMk/>
          <pc:sldMk cId="3234218672" sldId="307"/>
        </pc:sldMkLst>
        <pc:spChg chg="mod">
          <ac:chgData name="Kritika Lodha" userId="S::klodha@uw.edu::6a5ae347-92da-4acf-859b-3e41377ed87c" providerId="AD" clId="Web-{3735BC2E-1437-4AB8-9F4A-41A5DC94C0F9}" dt="2021-11-19T01:37:51.980" v="66" actId="1076"/>
          <ac:spMkLst>
            <pc:docMk/>
            <pc:sldMk cId="3234218672" sldId="307"/>
            <ac:spMk id="2" creationId="{5BC23C1B-B63B-4AC4-8C40-79AD8F9DFADC}"/>
          </ac:spMkLst>
        </pc:spChg>
        <pc:spChg chg="del">
          <ac:chgData name="Kritika Lodha" userId="S::klodha@uw.edu::6a5ae347-92da-4acf-859b-3e41377ed87c" providerId="AD" clId="Web-{3735BC2E-1437-4AB8-9F4A-41A5DC94C0F9}" dt="2021-11-19T01:25:22.137" v="1"/>
          <ac:spMkLst>
            <pc:docMk/>
            <pc:sldMk cId="3234218672" sldId="307"/>
            <ac:spMk id="3" creationId="{F9BC013F-8F8B-4AB0-886E-200349E481BD}"/>
          </ac:spMkLst>
        </pc:spChg>
        <pc:spChg chg="add mod">
          <ac:chgData name="Kritika Lodha" userId="S::klodha@uw.edu::6a5ae347-92da-4acf-859b-3e41377ed87c" providerId="AD" clId="Web-{3735BC2E-1437-4AB8-9F4A-41A5DC94C0F9}" dt="2021-11-19T01:38:30.621" v="72" actId="1076"/>
          <ac:spMkLst>
            <pc:docMk/>
            <pc:sldMk cId="3234218672" sldId="307"/>
            <ac:spMk id="6" creationId="{CF4FA36E-5ABD-495E-9D7A-762CF19E8ACF}"/>
          </ac:spMkLst>
        </pc:spChg>
        <pc:spChg chg="add mod">
          <ac:chgData name="Kritika Lodha" userId="S::klodha@uw.edu::6a5ae347-92da-4acf-859b-3e41377ed87c" providerId="AD" clId="Web-{3735BC2E-1437-4AB8-9F4A-41A5DC94C0F9}" dt="2021-11-19T01:38:11.589" v="68" actId="1076"/>
          <ac:spMkLst>
            <pc:docMk/>
            <pc:sldMk cId="3234218672" sldId="307"/>
            <ac:spMk id="8" creationId="{10B07D9F-8CFD-493C-97E2-180E48F96FA1}"/>
          </ac:spMkLst>
        </pc:spChg>
        <pc:picChg chg="add mod">
          <ac:chgData name="Kritika Lodha" userId="S::klodha@uw.edu::6a5ae347-92da-4acf-859b-3e41377ed87c" providerId="AD" clId="Web-{3735BC2E-1437-4AB8-9F4A-41A5DC94C0F9}" dt="2021-11-19T01:38:16.058" v="69" actId="1076"/>
          <ac:picMkLst>
            <pc:docMk/>
            <pc:sldMk cId="3234218672" sldId="307"/>
            <ac:picMk id="4" creationId="{AAEC6230-E682-4985-908E-4D68353024B2}"/>
          </ac:picMkLst>
        </pc:picChg>
        <pc:picChg chg="add mod">
          <ac:chgData name="Kritika Lodha" userId="S::klodha@uw.edu::6a5ae347-92da-4acf-859b-3e41377ed87c" providerId="AD" clId="Web-{3735BC2E-1437-4AB8-9F4A-41A5DC94C0F9}" dt="2021-11-19T02:14:36.338" v="82" actId="1076"/>
          <ac:picMkLst>
            <pc:docMk/>
            <pc:sldMk cId="3234218672" sldId="307"/>
            <ac:picMk id="13" creationId="{6E07F610-94D4-4D6C-A9F7-5C9A9A6B28FA}"/>
          </ac:picMkLst>
        </pc:picChg>
        <pc:cxnChg chg="add mod">
          <ac:chgData name="Kritika Lodha" userId="S::klodha@uw.edu::6a5ae347-92da-4acf-859b-3e41377ed87c" providerId="AD" clId="Web-{3735BC2E-1437-4AB8-9F4A-41A5DC94C0F9}" dt="2021-11-19T01:38:26.652" v="71" actId="1076"/>
          <ac:cxnSpMkLst>
            <pc:docMk/>
            <pc:sldMk cId="3234218672" sldId="307"/>
            <ac:cxnSpMk id="10" creationId="{5703AC2A-D39D-4110-872B-3CDD2EA3632B}"/>
          </ac:cxnSpMkLst>
        </pc:cxnChg>
        <pc:cxnChg chg="add mod">
          <ac:chgData name="Kritika Lodha" userId="S::klodha@uw.edu::6a5ae347-92da-4acf-859b-3e41377ed87c" providerId="AD" clId="Web-{3735BC2E-1437-4AB8-9F4A-41A5DC94C0F9}" dt="2021-11-19T01:38:05.058" v="67" actId="1076"/>
          <ac:cxnSpMkLst>
            <pc:docMk/>
            <pc:sldMk cId="3234218672" sldId="307"/>
            <ac:cxnSpMk id="12" creationId="{7275324A-A0D1-47EF-B80A-883E0D02A350}"/>
          </ac:cxnSpMkLst>
        </pc:cxnChg>
      </pc:sldChg>
      <pc:sldChg chg="addSp delSp modSp">
        <pc:chgData name="Kritika Lodha" userId="S::klodha@uw.edu::6a5ae347-92da-4acf-859b-3e41377ed87c" providerId="AD" clId="Web-{3735BC2E-1437-4AB8-9F4A-41A5DC94C0F9}" dt="2021-11-19T02:42:34.178" v="147"/>
        <pc:sldMkLst>
          <pc:docMk/>
          <pc:sldMk cId="3446652510" sldId="308"/>
        </pc:sldMkLst>
        <pc:spChg chg="mod">
          <ac:chgData name="Kritika Lodha" userId="S::klodha@uw.edu::6a5ae347-92da-4acf-859b-3e41377ed87c" providerId="AD" clId="Web-{3735BC2E-1437-4AB8-9F4A-41A5DC94C0F9}" dt="2021-11-19T02:42:34.178" v="147"/>
          <ac:spMkLst>
            <pc:docMk/>
            <pc:sldMk cId="3446652510" sldId="308"/>
            <ac:spMk id="2" creationId="{5A67C8D2-DDF3-4464-8D15-DC7DA6181E87}"/>
          </ac:spMkLst>
        </pc:spChg>
        <pc:picChg chg="add mod">
          <ac:chgData name="Kritika Lodha" userId="S::klodha@uw.edu::6a5ae347-92da-4acf-859b-3e41377ed87c" providerId="AD" clId="Web-{3735BC2E-1437-4AB8-9F4A-41A5DC94C0F9}" dt="2021-11-19T02:06:48.182" v="80" actId="1076"/>
          <ac:picMkLst>
            <pc:docMk/>
            <pc:sldMk cId="3446652510" sldId="308"/>
            <ac:picMk id="3" creationId="{B05DD985-6845-4B30-85C8-53FCC0D96456}"/>
          </ac:picMkLst>
        </pc:picChg>
        <pc:picChg chg="del">
          <ac:chgData name="Kritika Lodha" userId="S::klodha@uw.edu::6a5ae347-92da-4acf-859b-3e41377ed87c" providerId="AD" clId="Web-{3735BC2E-1437-4AB8-9F4A-41A5DC94C0F9}" dt="2021-11-19T02:06:31.198" v="74"/>
          <ac:picMkLst>
            <pc:docMk/>
            <pc:sldMk cId="3446652510" sldId="308"/>
            <ac:picMk id="4" creationId="{1F1C4C25-C93C-4F28-9BD9-93649D0F6C3A}"/>
          </ac:picMkLst>
        </pc:picChg>
      </pc:sldChg>
      <pc:sldChg chg="modSp">
        <pc:chgData name="Kritika Lodha" userId="S::klodha@uw.edu::6a5ae347-92da-4acf-859b-3e41377ed87c" providerId="AD" clId="Web-{3735BC2E-1437-4AB8-9F4A-41A5DC94C0F9}" dt="2021-11-19T02:16:01.635" v="84" actId="20577"/>
        <pc:sldMkLst>
          <pc:docMk/>
          <pc:sldMk cId="2753149143" sldId="313"/>
        </pc:sldMkLst>
        <pc:spChg chg="mod">
          <ac:chgData name="Kritika Lodha" userId="S::klodha@uw.edu::6a5ae347-92da-4acf-859b-3e41377ed87c" providerId="AD" clId="Web-{3735BC2E-1437-4AB8-9F4A-41A5DC94C0F9}" dt="2021-11-19T02:16:01.635" v="84" actId="20577"/>
          <ac:spMkLst>
            <pc:docMk/>
            <pc:sldMk cId="2753149143" sldId="313"/>
            <ac:spMk id="5" creationId="{DFAD2177-C31B-481B-A169-562E18080E71}"/>
          </ac:spMkLst>
        </pc:spChg>
      </pc:sldChg>
      <pc:sldChg chg="addSp delSp modSp add replId">
        <pc:chgData name="Kritika Lodha" userId="S::klodha@uw.edu::6a5ae347-92da-4acf-859b-3e41377ed87c" providerId="AD" clId="Web-{3735BC2E-1437-4AB8-9F4A-41A5DC94C0F9}" dt="2021-11-19T02:47:09.945" v="188" actId="20577"/>
        <pc:sldMkLst>
          <pc:docMk/>
          <pc:sldMk cId="1344912556" sldId="317"/>
        </pc:sldMkLst>
        <pc:spChg chg="mod">
          <ac:chgData name="Kritika Lodha" userId="S::klodha@uw.edu::6a5ae347-92da-4acf-859b-3e41377ed87c" providerId="AD" clId="Web-{3735BC2E-1437-4AB8-9F4A-41A5DC94C0F9}" dt="2021-11-19T02:47:09.945" v="188" actId="20577"/>
          <ac:spMkLst>
            <pc:docMk/>
            <pc:sldMk cId="1344912556" sldId="317"/>
            <ac:spMk id="2" creationId="{5A67C8D2-DDF3-4464-8D15-DC7DA6181E87}"/>
          </ac:spMkLst>
        </pc:spChg>
        <pc:spChg chg="del">
          <ac:chgData name="Kritika Lodha" userId="S::klodha@uw.edu::6a5ae347-92da-4acf-859b-3e41377ed87c" providerId="AD" clId="Web-{3735BC2E-1437-4AB8-9F4A-41A5DC94C0F9}" dt="2021-11-19T02:43:40.787" v="154"/>
          <ac:spMkLst>
            <pc:docMk/>
            <pc:sldMk cId="1344912556" sldId="317"/>
            <ac:spMk id="6" creationId="{F881B164-92D0-4F1B-8C87-19E381959D5F}"/>
          </ac:spMkLst>
        </pc:spChg>
        <pc:spChg chg="del">
          <ac:chgData name="Kritika Lodha" userId="S::klodha@uw.edu::6a5ae347-92da-4acf-859b-3e41377ed87c" providerId="AD" clId="Web-{3735BC2E-1437-4AB8-9F4A-41A5DC94C0F9}" dt="2021-11-19T02:43:21.131" v="153"/>
          <ac:spMkLst>
            <pc:docMk/>
            <pc:sldMk cId="1344912556" sldId="317"/>
            <ac:spMk id="8" creationId="{752897D0-6B2F-4F2E-A85A-84B304B192EB}"/>
          </ac:spMkLst>
        </pc:spChg>
        <pc:spChg chg="del">
          <ac:chgData name="Kritika Lodha" userId="S::klodha@uw.edu::6a5ae347-92da-4acf-859b-3e41377ed87c" providerId="AD" clId="Web-{3735BC2E-1437-4AB8-9F4A-41A5DC94C0F9}" dt="2021-11-19T02:43:21.131" v="152"/>
          <ac:spMkLst>
            <pc:docMk/>
            <pc:sldMk cId="1344912556" sldId="317"/>
            <ac:spMk id="10" creationId="{02FEA4D2-2E1C-4AF0-B1B7-C6F1DBA47B51}"/>
          </ac:spMkLst>
        </pc:spChg>
        <pc:spChg chg="del">
          <ac:chgData name="Kritika Lodha" userId="S::klodha@uw.edu::6a5ae347-92da-4acf-859b-3e41377ed87c" providerId="AD" clId="Web-{3735BC2E-1437-4AB8-9F4A-41A5DC94C0F9}" dt="2021-11-19T02:43:21.131" v="151"/>
          <ac:spMkLst>
            <pc:docMk/>
            <pc:sldMk cId="1344912556" sldId="317"/>
            <ac:spMk id="12" creationId="{238B3C19-A946-45B3-9933-9D661D98855F}"/>
          </ac:spMkLst>
        </pc:spChg>
        <pc:spChg chg="del mod">
          <ac:chgData name="Kritika Lodha" userId="S::klodha@uw.edu::6a5ae347-92da-4acf-859b-3e41377ed87c" providerId="AD" clId="Web-{3735BC2E-1437-4AB8-9F4A-41A5DC94C0F9}" dt="2021-11-19T02:43:50.459" v="156"/>
          <ac:spMkLst>
            <pc:docMk/>
            <pc:sldMk cId="1344912556" sldId="317"/>
            <ac:spMk id="14" creationId="{AE2B6C58-45E6-4A0D-8ABB-27C276BFCD45}"/>
          </ac:spMkLst>
        </pc:spChg>
        <pc:spChg chg="del">
          <ac:chgData name="Kritika Lodha" userId="S::klodha@uw.edu::6a5ae347-92da-4acf-859b-3e41377ed87c" providerId="AD" clId="Web-{3735BC2E-1437-4AB8-9F4A-41A5DC94C0F9}" dt="2021-11-19T02:43:50.506" v="157"/>
          <ac:spMkLst>
            <pc:docMk/>
            <pc:sldMk cId="1344912556" sldId="317"/>
            <ac:spMk id="16" creationId="{FADCB7FC-8253-445A-A685-93A328EAA74B}"/>
          </ac:spMkLst>
        </pc:spChg>
        <pc:picChg chg="del">
          <ac:chgData name="Kritika Lodha" userId="S::klodha@uw.edu::6a5ae347-92da-4acf-859b-3e41377ed87c" providerId="AD" clId="Web-{3735BC2E-1437-4AB8-9F4A-41A5DC94C0F9}" dt="2021-11-19T02:42:57.256" v="149"/>
          <ac:picMkLst>
            <pc:docMk/>
            <pc:sldMk cId="1344912556" sldId="317"/>
            <ac:picMk id="3" creationId="{B05DD985-6845-4B30-85C8-53FCC0D96456}"/>
          </ac:picMkLst>
        </pc:picChg>
        <pc:picChg chg="add mod">
          <ac:chgData name="Kritika Lodha" userId="S::klodha@uw.edu::6a5ae347-92da-4acf-859b-3e41377ed87c" providerId="AD" clId="Web-{3735BC2E-1437-4AB8-9F4A-41A5DC94C0F9}" dt="2021-11-19T02:44:39.756" v="167" actId="14100"/>
          <ac:picMkLst>
            <pc:docMk/>
            <pc:sldMk cId="1344912556" sldId="317"/>
            <ac:picMk id="4" creationId="{72C562F2-B69D-477B-B369-1C9D27BEA7B1}"/>
          </ac:picMkLst>
        </pc:picChg>
        <pc:cxnChg chg="del">
          <ac:chgData name="Kritika Lodha" userId="S::klodha@uw.edu::6a5ae347-92da-4acf-859b-3e41377ed87c" providerId="AD" clId="Web-{3735BC2E-1437-4AB8-9F4A-41A5DC94C0F9}" dt="2021-11-19T02:43:53.975" v="158"/>
          <ac:cxnSpMkLst>
            <pc:docMk/>
            <pc:sldMk cId="1344912556" sldId="317"/>
            <ac:cxnSpMk id="18" creationId="{7DFFEDBF-C8E5-43AA-91F7-9B8FA050B92D}"/>
          </ac:cxnSpMkLst>
        </pc:cxnChg>
        <pc:cxnChg chg="del">
          <ac:chgData name="Kritika Lodha" userId="S::klodha@uw.edu::6a5ae347-92da-4acf-859b-3e41377ed87c" providerId="AD" clId="Web-{3735BC2E-1437-4AB8-9F4A-41A5DC94C0F9}" dt="2021-11-19T02:43:57.522" v="159"/>
          <ac:cxnSpMkLst>
            <pc:docMk/>
            <pc:sldMk cId="1344912556" sldId="317"/>
            <ac:cxnSpMk id="20" creationId="{D44D775D-ED7E-4A6D-9116-48853C294C77}"/>
          </ac:cxnSpMkLst>
        </pc:cxnChg>
        <pc:cxnChg chg="del">
          <ac:chgData name="Kritika Lodha" userId="S::klodha@uw.edu::6a5ae347-92da-4acf-859b-3e41377ed87c" providerId="AD" clId="Web-{3735BC2E-1437-4AB8-9F4A-41A5DC94C0F9}" dt="2021-11-19T02:43:21.115" v="150"/>
          <ac:cxnSpMkLst>
            <pc:docMk/>
            <pc:sldMk cId="1344912556" sldId="317"/>
            <ac:cxnSpMk id="22" creationId="{5172A695-3590-490A-9987-1D534D96329E}"/>
          </ac:cxnSpMkLst>
        </pc:cxnChg>
      </pc:sldChg>
    </pc:docChg>
  </pc:docChgLst>
  <pc:docChgLst>
    <pc:chgData name="Trang Doan" userId="S::trangd02@uw.edu::ba4df6a5-234b-4a4c-963d-392909601124" providerId="AD" clId="Web-{93CD815D-836E-41BE-91E6-E2E609F3410A}"/>
    <pc:docChg chg="addSld delSld modSld sldOrd">
      <pc:chgData name="Trang Doan" userId="S::trangd02@uw.edu::ba4df6a5-234b-4a4c-963d-392909601124" providerId="AD" clId="Web-{93CD815D-836E-41BE-91E6-E2E609F3410A}" dt="2021-11-18T17:57:54.361" v="460"/>
      <pc:docMkLst>
        <pc:docMk/>
      </pc:docMkLst>
      <pc:sldChg chg="addSp delSp modSp">
        <pc:chgData name="Trang Doan" userId="S::trangd02@uw.edu::ba4df6a5-234b-4a4c-963d-392909601124" providerId="AD" clId="Web-{93CD815D-836E-41BE-91E6-E2E609F3410A}" dt="2021-11-18T17:55:10.908" v="444" actId="20577"/>
        <pc:sldMkLst>
          <pc:docMk/>
          <pc:sldMk cId="0" sldId="257"/>
        </pc:sldMkLst>
        <pc:spChg chg="mod">
          <ac:chgData name="Trang Doan" userId="S::trangd02@uw.edu::ba4df6a5-234b-4a4c-963d-392909601124" providerId="AD" clId="Web-{93CD815D-836E-41BE-91E6-E2E609F3410A}" dt="2021-11-18T17:55:10.908" v="444" actId="20577"/>
          <ac:spMkLst>
            <pc:docMk/>
            <pc:sldMk cId="0" sldId="257"/>
            <ac:spMk id="173" creationId="{00000000-0000-0000-0000-000000000000}"/>
          </ac:spMkLst>
        </pc:spChg>
        <pc:spChg chg="mod">
          <ac:chgData name="Trang Doan" userId="S::trangd02@uw.edu::ba4df6a5-234b-4a4c-963d-392909601124" providerId="AD" clId="Web-{93CD815D-836E-41BE-91E6-E2E609F3410A}" dt="2021-11-18T17:36:48.438" v="203" actId="20577"/>
          <ac:spMkLst>
            <pc:docMk/>
            <pc:sldMk cId="0" sldId="257"/>
            <ac:spMk id="174" creationId="{00000000-0000-0000-0000-000000000000}"/>
          </ac:spMkLst>
        </pc:spChg>
        <pc:grpChg chg="add mod">
          <ac:chgData name="Trang Doan" userId="S::trangd02@uw.edu::ba4df6a5-234b-4a4c-963d-392909601124" providerId="AD" clId="Web-{93CD815D-836E-41BE-91E6-E2E609F3410A}" dt="2021-11-18T17:54:41.017" v="433" actId="1076"/>
          <ac:grpSpMkLst>
            <pc:docMk/>
            <pc:sldMk cId="0" sldId="257"/>
            <ac:grpSpMk id="6" creationId="{EC5E4684-30A6-4527-99D4-F39D5781250B}"/>
          </ac:grpSpMkLst>
        </pc:grpChg>
        <pc:picChg chg="add del mod">
          <ac:chgData name="Trang Doan" userId="S::trangd02@uw.edu::ba4df6a5-234b-4a4c-963d-392909601124" providerId="AD" clId="Web-{93CD815D-836E-41BE-91E6-E2E609F3410A}" dt="2021-11-18T17:37:46.985" v="209"/>
          <ac:picMkLst>
            <pc:docMk/>
            <pc:sldMk cId="0" sldId="257"/>
            <ac:picMk id="2" creationId="{6D1EFDA6-FFA8-4A16-B4C0-845CC0141431}"/>
          </ac:picMkLst>
        </pc:picChg>
        <pc:picChg chg="add mod">
          <ac:chgData name="Trang Doan" userId="S::trangd02@uw.edu::ba4df6a5-234b-4a4c-963d-392909601124" providerId="AD" clId="Web-{93CD815D-836E-41BE-91E6-E2E609F3410A}" dt="2021-11-18T17:53:40.798" v="426" actId="1076"/>
          <ac:picMkLst>
            <pc:docMk/>
            <pc:sldMk cId="0" sldId="257"/>
            <ac:picMk id="3" creationId="{B9F68CB1-4FA8-4309-82C5-F5BEF7D630C5}"/>
          </ac:picMkLst>
        </pc:picChg>
        <pc:picChg chg="add mod">
          <ac:chgData name="Trang Doan" userId="S::trangd02@uw.edu::ba4df6a5-234b-4a4c-963d-392909601124" providerId="AD" clId="Web-{93CD815D-836E-41BE-91E6-E2E609F3410A}" dt="2021-11-18T17:54:10.923" v="430" actId="1076"/>
          <ac:picMkLst>
            <pc:docMk/>
            <pc:sldMk cId="0" sldId="257"/>
            <ac:picMk id="4" creationId="{C417D458-EB1C-4A30-9628-F0BC125BE8FD}"/>
          </ac:picMkLst>
        </pc:picChg>
        <pc:picChg chg="add mod">
          <ac:chgData name="Trang Doan" userId="S::trangd02@uw.edu::ba4df6a5-234b-4a4c-963d-392909601124" providerId="AD" clId="Web-{93CD815D-836E-41BE-91E6-E2E609F3410A}" dt="2021-11-18T17:54:41.486" v="435" actId="1076"/>
          <ac:picMkLst>
            <pc:docMk/>
            <pc:sldMk cId="0" sldId="257"/>
            <ac:picMk id="8" creationId="{CEAAB038-8CF0-4274-BAC5-421BCC28EA8E}"/>
          </ac:picMkLst>
        </pc:picChg>
      </pc:sldChg>
      <pc:sldChg chg="modSp ord">
        <pc:chgData name="Trang Doan" userId="S::trangd02@uw.edu::ba4df6a5-234b-4a4c-963d-392909601124" providerId="AD" clId="Web-{93CD815D-836E-41BE-91E6-E2E609F3410A}" dt="2021-11-18T17:56:11.923" v="456" actId="1076"/>
        <pc:sldMkLst>
          <pc:docMk/>
          <pc:sldMk cId="0" sldId="259"/>
        </pc:sldMkLst>
        <pc:spChg chg="mod">
          <ac:chgData name="Trang Doan" userId="S::trangd02@uw.edu::ba4df6a5-234b-4a4c-963d-392909601124" providerId="AD" clId="Web-{93CD815D-836E-41BE-91E6-E2E609F3410A}" dt="2021-11-18T17:56:11.923" v="456" actId="1076"/>
          <ac:spMkLst>
            <pc:docMk/>
            <pc:sldMk cId="0" sldId="259"/>
            <ac:spMk id="200" creationId="{00000000-0000-0000-0000-000000000000}"/>
          </ac:spMkLst>
        </pc:spChg>
        <pc:spChg chg="mod">
          <ac:chgData name="Trang Doan" userId="S::trangd02@uw.edu::ba4df6a5-234b-4a4c-963d-392909601124" providerId="AD" clId="Web-{93CD815D-836E-41BE-91E6-E2E609F3410A}" dt="2021-11-18T17:56:11.814" v="455" actId="1076"/>
          <ac:spMkLst>
            <pc:docMk/>
            <pc:sldMk cId="0" sldId="259"/>
            <ac:spMk id="201" creationId="{00000000-0000-0000-0000-000000000000}"/>
          </ac:spMkLst>
        </pc:spChg>
      </pc:sldChg>
      <pc:sldChg chg="addSp delSp modSp ord">
        <pc:chgData name="Trang Doan" userId="S::trangd02@uw.edu::ba4df6a5-234b-4a4c-963d-392909601124" providerId="AD" clId="Web-{93CD815D-836E-41BE-91E6-E2E609F3410A}" dt="2021-11-18T17:49:44.189" v="349" actId="1076"/>
        <pc:sldMkLst>
          <pc:docMk/>
          <pc:sldMk cId="0" sldId="264"/>
        </pc:sldMkLst>
        <pc:spChg chg="add del mod">
          <ac:chgData name="Trang Doan" userId="S::trangd02@uw.edu::ba4df6a5-234b-4a4c-963d-392909601124" providerId="AD" clId="Web-{93CD815D-836E-41BE-91E6-E2E609F3410A}" dt="2021-11-18T17:40:11.438" v="234"/>
          <ac:spMkLst>
            <pc:docMk/>
            <pc:sldMk cId="0" sldId="264"/>
            <ac:spMk id="3" creationId="{F00D6E29-060F-4CF5-908B-03083D3C0EF6}"/>
          </ac:spMkLst>
        </pc:spChg>
        <pc:spChg chg="del">
          <ac:chgData name="Trang Doan" userId="S::trangd02@uw.edu::ba4df6a5-234b-4a4c-963d-392909601124" providerId="AD" clId="Web-{93CD815D-836E-41BE-91E6-E2E609F3410A}" dt="2021-11-18T17:40:11.532" v="235"/>
          <ac:spMkLst>
            <pc:docMk/>
            <pc:sldMk cId="0" sldId="264"/>
            <ac:spMk id="266" creationId="{00000000-0000-0000-0000-000000000000}"/>
          </ac:spMkLst>
        </pc:spChg>
        <pc:spChg chg="mod">
          <ac:chgData name="Trang Doan" userId="S::trangd02@uw.edu::ba4df6a5-234b-4a4c-963d-392909601124" providerId="AD" clId="Web-{93CD815D-836E-41BE-91E6-E2E609F3410A}" dt="2021-11-18T17:49:44.189" v="349" actId="1076"/>
          <ac:spMkLst>
            <pc:docMk/>
            <pc:sldMk cId="0" sldId="264"/>
            <ac:spMk id="267" creationId="{00000000-0000-0000-0000-000000000000}"/>
          </ac:spMkLst>
        </pc:spChg>
        <pc:spChg chg="del">
          <ac:chgData name="Trang Doan" userId="S::trangd02@uw.edu::ba4df6a5-234b-4a4c-963d-392909601124" providerId="AD" clId="Web-{93CD815D-836E-41BE-91E6-E2E609F3410A}" dt="2021-11-18T17:40:01.454" v="229"/>
          <ac:spMkLst>
            <pc:docMk/>
            <pc:sldMk cId="0" sldId="264"/>
            <ac:spMk id="268" creationId="{00000000-0000-0000-0000-000000000000}"/>
          </ac:spMkLst>
        </pc:spChg>
        <pc:picChg chg="add mod">
          <ac:chgData name="Trang Doan" userId="S::trangd02@uw.edu::ba4df6a5-234b-4a4c-963d-392909601124" providerId="AD" clId="Web-{93CD815D-836E-41BE-91E6-E2E609F3410A}" dt="2021-11-18T17:47:22.673" v="286" actId="1076"/>
          <ac:picMkLst>
            <pc:docMk/>
            <pc:sldMk cId="0" sldId="264"/>
            <ac:picMk id="4" creationId="{BEC4F52F-1FCB-4838-B209-1B350DBD7158}"/>
          </ac:picMkLst>
        </pc:picChg>
      </pc:sldChg>
      <pc:sldChg chg="addSp delSp modSp ord">
        <pc:chgData name="Trang Doan" userId="S::trangd02@uw.edu::ba4df6a5-234b-4a4c-963d-392909601124" providerId="AD" clId="Web-{93CD815D-836E-41BE-91E6-E2E609F3410A}" dt="2021-11-18T17:51:37.892" v="381" actId="20577"/>
        <pc:sldMkLst>
          <pc:docMk/>
          <pc:sldMk cId="0" sldId="266"/>
        </pc:sldMkLst>
        <pc:spChg chg="add del mod">
          <ac:chgData name="Trang Doan" userId="S::trangd02@uw.edu::ba4df6a5-234b-4a4c-963d-392909601124" providerId="AD" clId="Web-{93CD815D-836E-41BE-91E6-E2E609F3410A}" dt="2021-11-18T17:50:55.704" v="369"/>
          <ac:spMkLst>
            <pc:docMk/>
            <pc:sldMk cId="0" sldId="266"/>
            <ac:spMk id="3" creationId="{1864BE1C-2FED-4C16-9665-776E56609D89}"/>
          </ac:spMkLst>
        </pc:spChg>
        <pc:spChg chg="add del mod">
          <ac:chgData name="Trang Doan" userId="S::trangd02@uw.edu::ba4df6a5-234b-4a4c-963d-392909601124" providerId="AD" clId="Web-{93CD815D-836E-41BE-91E6-E2E609F3410A}" dt="2021-11-18T17:51:15.876" v="375"/>
          <ac:spMkLst>
            <pc:docMk/>
            <pc:sldMk cId="0" sldId="266"/>
            <ac:spMk id="5" creationId="{676E701C-74B3-4190-A46B-48831A158838}"/>
          </ac:spMkLst>
        </pc:spChg>
        <pc:spChg chg="add mod">
          <ac:chgData name="Trang Doan" userId="S::trangd02@uw.edu::ba4df6a5-234b-4a4c-963d-392909601124" providerId="AD" clId="Web-{93CD815D-836E-41BE-91E6-E2E609F3410A}" dt="2021-11-18T17:51:06.626" v="371"/>
          <ac:spMkLst>
            <pc:docMk/>
            <pc:sldMk cId="0" sldId="266"/>
            <ac:spMk id="7" creationId="{5DB63F31-4AB8-453A-B02D-E5858D388338}"/>
          </ac:spMkLst>
        </pc:spChg>
        <pc:spChg chg="add mod">
          <ac:chgData name="Trang Doan" userId="S::trangd02@uw.edu::ba4df6a5-234b-4a4c-963d-392909601124" providerId="AD" clId="Web-{93CD815D-836E-41BE-91E6-E2E609F3410A}" dt="2021-11-18T17:51:07.532" v="372"/>
          <ac:spMkLst>
            <pc:docMk/>
            <pc:sldMk cId="0" sldId="266"/>
            <ac:spMk id="9" creationId="{315218FC-9EA6-44E3-9522-EB643C4B7145}"/>
          </ac:spMkLst>
        </pc:spChg>
        <pc:spChg chg="add mod">
          <ac:chgData name="Trang Doan" userId="S::trangd02@uw.edu::ba4df6a5-234b-4a4c-963d-392909601124" providerId="AD" clId="Web-{93CD815D-836E-41BE-91E6-E2E609F3410A}" dt="2021-11-18T17:51:08.282" v="373"/>
          <ac:spMkLst>
            <pc:docMk/>
            <pc:sldMk cId="0" sldId="266"/>
            <ac:spMk id="11" creationId="{5F0BB4CB-E703-49A8-9D97-7AEDF15B07CD}"/>
          </ac:spMkLst>
        </pc:spChg>
        <pc:spChg chg="add mod">
          <ac:chgData name="Trang Doan" userId="S::trangd02@uw.edu::ba4df6a5-234b-4a4c-963d-392909601124" providerId="AD" clId="Web-{93CD815D-836E-41BE-91E6-E2E609F3410A}" dt="2021-11-18T17:51:09.345" v="374"/>
          <ac:spMkLst>
            <pc:docMk/>
            <pc:sldMk cId="0" sldId="266"/>
            <ac:spMk id="13" creationId="{F0E92CBE-D0C8-44A8-9AF9-375C4251E3AB}"/>
          </ac:spMkLst>
        </pc:spChg>
        <pc:spChg chg="del">
          <ac:chgData name="Trang Doan" userId="S::trangd02@uw.edu::ba4df6a5-234b-4a4c-963d-392909601124" providerId="AD" clId="Web-{93CD815D-836E-41BE-91E6-E2E609F3410A}" dt="2021-11-18T17:50:48.579" v="368"/>
          <ac:spMkLst>
            <pc:docMk/>
            <pc:sldMk cId="0" sldId="266"/>
            <ac:spMk id="1879" creationId="{00000000-0000-0000-0000-000000000000}"/>
          </ac:spMkLst>
        </pc:spChg>
        <pc:spChg chg="del">
          <ac:chgData name="Trang Doan" userId="S::trangd02@uw.edu::ba4df6a5-234b-4a4c-963d-392909601124" providerId="AD" clId="Web-{93CD815D-836E-41BE-91E6-E2E609F3410A}" dt="2021-11-18T17:51:06.626" v="371"/>
          <ac:spMkLst>
            <pc:docMk/>
            <pc:sldMk cId="0" sldId="266"/>
            <ac:spMk id="1880" creationId="{00000000-0000-0000-0000-000000000000}"/>
          </ac:spMkLst>
        </pc:spChg>
        <pc:spChg chg="mod">
          <ac:chgData name="Trang Doan" userId="S::trangd02@uw.edu::ba4df6a5-234b-4a4c-963d-392909601124" providerId="AD" clId="Web-{93CD815D-836E-41BE-91E6-E2E609F3410A}" dt="2021-11-18T17:51:37.892" v="381" actId="20577"/>
          <ac:spMkLst>
            <pc:docMk/>
            <pc:sldMk cId="0" sldId="266"/>
            <ac:spMk id="1881" creationId="{00000000-0000-0000-0000-000000000000}"/>
          </ac:spMkLst>
        </pc:spChg>
        <pc:spChg chg="mod">
          <ac:chgData name="Trang Doan" userId="S::trangd02@uw.edu::ba4df6a5-234b-4a4c-963d-392909601124" providerId="AD" clId="Web-{93CD815D-836E-41BE-91E6-E2E609F3410A}" dt="2021-11-18T17:50:37.657" v="362" actId="20577"/>
          <ac:spMkLst>
            <pc:docMk/>
            <pc:sldMk cId="0" sldId="266"/>
            <ac:spMk id="1882" creationId="{00000000-0000-0000-0000-000000000000}"/>
          </ac:spMkLst>
        </pc:spChg>
        <pc:spChg chg="mod">
          <ac:chgData name="Trang Doan" userId="S::trangd02@uw.edu::ba4df6a5-234b-4a4c-963d-392909601124" providerId="AD" clId="Web-{93CD815D-836E-41BE-91E6-E2E609F3410A}" dt="2021-11-18T17:50:46.392" v="367" actId="20577"/>
          <ac:spMkLst>
            <pc:docMk/>
            <pc:sldMk cId="0" sldId="266"/>
            <ac:spMk id="1883" creationId="{00000000-0000-0000-0000-000000000000}"/>
          </ac:spMkLst>
        </pc:spChg>
        <pc:spChg chg="del">
          <ac:chgData name="Trang Doan" userId="S::trangd02@uw.edu::ba4df6a5-234b-4a4c-963d-392909601124" providerId="AD" clId="Web-{93CD815D-836E-41BE-91E6-E2E609F3410A}" dt="2021-11-18T17:51:00.032" v="370"/>
          <ac:spMkLst>
            <pc:docMk/>
            <pc:sldMk cId="0" sldId="266"/>
            <ac:spMk id="1884" creationId="{00000000-0000-0000-0000-000000000000}"/>
          </ac:spMkLst>
        </pc:spChg>
        <pc:spChg chg="del">
          <ac:chgData name="Trang Doan" userId="S::trangd02@uw.edu::ba4df6a5-234b-4a4c-963d-392909601124" providerId="AD" clId="Web-{93CD815D-836E-41BE-91E6-E2E609F3410A}" dt="2021-11-18T17:51:07.532" v="372"/>
          <ac:spMkLst>
            <pc:docMk/>
            <pc:sldMk cId="0" sldId="266"/>
            <ac:spMk id="1887" creationId="{00000000-0000-0000-0000-000000000000}"/>
          </ac:spMkLst>
        </pc:spChg>
        <pc:spChg chg="del">
          <ac:chgData name="Trang Doan" userId="S::trangd02@uw.edu::ba4df6a5-234b-4a4c-963d-392909601124" providerId="AD" clId="Web-{93CD815D-836E-41BE-91E6-E2E609F3410A}" dt="2021-11-18T17:51:08.282" v="373"/>
          <ac:spMkLst>
            <pc:docMk/>
            <pc:sldMk cId="0" sldId="266"/>
            <ac:spMk id="1889" creationId="{00000000-0000-0000-0000-000000000000}"/>
          </ac:spMkLst>
        </pc:spChg>
        <pc:spChg chg="del">
          <ac:chgData name="Trang Doan" userId="S::trangd02@uw.edu::ba4df6a5-234b-4a4c-963d-392909601124" providerId="AD" clId="Web-{93CD815D-836E-41BE-91E6-E2E609F3410A}" dt="2021-11-18T17:51:09.345" v="374"/>
          <ac:spMkLst>
            <pc:docMk/>
            <pc:sldMk cId="0" sldId="266"/>
            <ac:spMk id="1891" creationId="{00000000-0000-0000-0000-000000000000}"/>
          </ac:spMkLst>
        </pc:spChg>
      </pc:sldChg>
      <pc:sldChg chg="addSp">
        <pc:chgData name="Trang Doan" userId="S::trangd02@uw.edu::ba4df6a5-234b-4a4c-963d-392909601124" providerId="AD" clId="Web-{93CD815D-836E-41BE-91E6-E2E609F3410A}" dt="2021-11-18T17:57:32.236" v="459"/>
        <pc:sldMkLst>
          <pc:docMk/>
          <pc:sldMk cId="0" sldId="293"/>
        </pc:sldMkLst>
        <pc:spChg chg="add">
          <ac:chgData name="Trang Doan" userId="S::trangd02@uw.edu::ba4df6a5-234b-4a4c-963d-392909601124" providerId="AD" clId="Web-{93CD815D-836E-41BE-91E6-E2E609F3410A}" dt="2021-11-18T17:57:32.236" v="459"/>
          <ac:spMkLst>
            <pc:docMk/>
            <pc:sldMk cId="0" sldId="293"/>
            <ac:spMk id="2" creationId="{C0CCA8DF-3919-474B-83A5-DDC4E80171CA}"/>
          </ac:spMkLst>
        </pc:spChg>
      </pc:sldChg>
      <pc:sldChg chg="addSp">
        <pc:chgData name="Trang Doan" userId="S::trangd02@uw.edu::ba4df6a5-234b-4a4c-963d-392909601124" providerId="AD" clId="Web-{93CD815D-836E-41BE-91E6-E2E609F3410A}" dt="2021-11-18T17:57:54.361" v="460"/>
        <pc:sldMkLst>
          <pc:docMk/>
          <pc:sldMk cId="0" sldId="297"/>
        </pc:sldMkLst>
        <pc:spChg chg="add">
          <ac:chgData name="Trang Doan" userId="S::trangd02@uw.edu::ba4df6a5-234b-4a4c-963d-392909601124" providerId="AD" clId="Web-{93CD815D-836E-41BE-91E6-E2E609F3410A}" dt="2021-11-18T17:57:02.673" v="457"/>
          <ac:spMkLst>
            <pc:docMk/>
            <pc:sldMk cId="0" sldId="297"/>
            <ac:spMk id="2" creationId="{42348732-D772-4D35-890D-BCD9EBD4B236}"/>
          </ac:spMkLst>
        </pc:spChg>
        <pc:spChg chg="add">
          <ac:chgData name="Trang Doan" userId="S::trangd02@uw.edu::ba4df6a5-234b-4a4c-963d-392909601124" providerId="AD" clId="Web-{93CD815D-836E-41BE-91E6-E2E609F3410A}" dt="2021-11-18T17:57:11.470" v="458"/>
          <ac:spMkLst>
            <pc:docMk/>
            <pc:sldMk cId="0" sldId="297"/>
            <ac:spMk id="3" creationId="{5124F6AC-9A91-4BDD-B5D5-00773CC8A8DA}"/>
          </ac:spMkLst>
        </pc:spChg>
        <pc:spChg chg="add">
          <ac:chgData name="Trang Doan" userId="S::trangd02@uw.edu::ba4df6a5-234b-4a4c-963d-392909601124" providerId="AD" clId="Web-{93CD815D-836E-41BE-91E6-E2E609F3410A}" dt="2021-11-18T17:57:54.361" v="460"/>
          <ac:spMkLst>
            <pc:docMk/>
            <pc:sldMk cId="0" sldId="297"/>
            <ac:spMk id="4" creationId="{B645F3E9-0E0C-47A4-83CB-733A35FF0212}"/>
          </ac:spMkLst>
        </pc:spChg>
      </pc:sldChg>
      <pc:sldChg chg="add replId">
        <pc:chgData name="Trang Doan" userId="S::trangd02@uw.edu::ba4df6a5-234b-4a4c-963d-392909601124" providerId="AD" clId="Web-{93CD815D-836E-41BE-91E6-E2E609F3410A}" dt="2021-11-18T17:26:55.047" v="0"/>
        <pc:sldMkLst>
          <pc:docMk/>
          <pc:sldMk cId="117972571" sldId="302"/>
        </pc:sldMkLst>
      </pc:sldChg>
      <pc:sldChg chg="addSp delSp modSp add del replId">
        <pc:chgData name="Trang Doan" userId="S::trangd02@uw.edu::ba4df6a5-234b-4a4c-963d-392909601124" providerId="AD" clId="Web-{93CD815D-836E-41BE-91E6-E2E609F3410A}" dt="2021-11-18T17:39:51.438" v="227"/>
        <pc:sldMkLst>
          <pc:docMk/>
          <pc:sldMk cId="1823968472" sldId="303"/>
        </pc:sldMkLst>
        <pc:spChg chg="mod">
          <ac:chgData name="Trang Doan" userId="S::trangd02@uw.edu::ba4df6a5-234b-4a4c-963d-392909601124" providerId="AD" clId="Web-{93CD815D-836E-41BE-91E6-E2E609F3410A}" dt="2021-11-18T17:39:23.438" v="224" actId="20577"/>
          <ac:spMkLst>
            <pc:docMk/>
            <pc:sldMk cId="1823968472" sldId="303"/>
            <ac:spMk id="173" creationId="{00000000-0000-0000-0000-000000000000}"/>
          </ac:spMkLst>
        </pc:spChg>
        <pc:picChg chg="add del mod">
          <ac:chgData name="Trang Doan" userId="S::trangd02@uw.edu::ba4df6a5-234b-4a4c-963d-392909601124" providerId="AD" clId="Web-{93CD815D-836E-41BE-91E6-E2E609F3410A}" dt="2021-11-18T17:38:50.875" v="220"/>
          <ac:picMkLst>
            <pc:docMk/>
            <pc:sldMk cId="1823968472" sldId="303"/>
            <ac:picMk id="2" creationId="{E3034A92-0BB7-4828-A325-2B1C9DF5E60F}"/>
          </ac:picMkLst>
        </pc:picChg>
      </pc:sldChg>
      <pc:sldChg chg="addSp modSp add replId">
        <pc:chgData name="Trang Doan" userId="S::trangd02@uw.edu::ba4df6a5-234b-4a4c-963d-392909601124" providerId="AD" clId="Web-{93CD815D-836E-41BE-91E6-E2E609F3410A}" dt="2021-11-18T17:39:44.797" v="226"/>
        <pc:sldMkLst>
          <pc:docMk/>
          <pc:sldMk cId="394698118" sldId="304"/>
        </pc:sldMkLst>
        <pc:picChg chg="add mod">
          <ac:chgData name="Trang Doan" userId="S::trangd02@uw.edu::ba4df6a5-234b-4a4c-963d-392909601124" providerId="AD" clId="Web-{93CD815D-836E-41BE-91E6-E2E609F3410A}" dt="2021-11-18T17:39:44.797" v="226"/>
          <ac:picMkLst>
            <pc:docMk/>
            <pc:sldMk cId="394698118" sldId="304"/>
            <ac:picMk id="2" creationId="{D89BE985-6EE8-4F74-995A-6BDC81BF4BCA}"/>
          </ac:picMkLst>
        </pc:picChg>
      </pc:sldChg>
    </pc:docChg>
  </pc:docChgLst>
  <pc:docChgLst>
    <pc:chgData name="Ayla Li" userId="7ca9411d-76d0-48ac-a360-15bb52b54904" providerId="ADAL" clId="{E7B4D878-9184-0B49-A5C3-250D0090EE89}"/>
    <pc:docChg chg="undo custSel addSld delSld modSld sldOrd">
      <pc:chgData name="Ayla Li" userId="7ca9411d-76d0-48ac-a360-15bb52b54904" providerId="ADAL" clId="{E7B4D878-9184-0B49-A5C3-250D0090EE89}" dt="2021-11-20T18:06:41.186" v="4400" actId="20577"/>
      <pc:docMkLst>
        <pc:docMk/>
      </pc:docMkLst>
      <pc:sldChg chg="modSp mod">
        <pc:chgData name="Ayla Li" userId="7ca9411d-76d0-48ac-a360-15bb52b54904" providerId="ADAL" clId="{E7B4D878-9184-0B49-A5C3-250D0090EE89}" dt="2021-11-16T00:33:00.153" v="148" actId="1036"/>
        <pc:sldMkLst>
          <pc:docMk/>
          <pc:sldMk cId="0" sldId="256"/>
        </pc:sldMkLst>
        <pc:spChg chg="mod">
          <ac:chgData name="Ayla Li" userId="7ca9411d-76d0-48ac-a360-15bb52b54904" providerId="ADAL" clId="{E7B4D878-9184-0B49-A5C3-250D0090EE89}" dt="2021-11-16T00:33:00.153" v="148" actId="1036"/>
          <ac:spMkLst>
            <pc:docMk/>
            <pc:sldMk cId="0" sldId="256"/>
            <ac:spMk id="167" creationId="{00000000-0000-0000-0000-000000000000}"/>
          </ac:spMkLst>
        </pc:spChg>
        <pc:spChg chg="mod">
          <ac:chgData name="Ayla Li" userId="7ca9411d-76d0-48ac-a360-15bb52b54904" providerId="ADAL" clId="{E7B4D878-9184-0B49-A5C3-250D0090EE89}" dt="2021-11-16T00:29:30.839" v="20" actId="20577"/>
          <ac:spMkLst>
            <pc:docMk/>
            <pc:sldMk cId="0" sldId="256"/>
            <ac:spMk id="168" creationId="{00000000-0000-0000-0000-000000000000}"/>
          </ac:spMkLst>
        </pc:spChg>
      </pc:sldChg>
      <pc:sldChg chg="modSp mod">
        <pc:chgData name="Ayla Li" userId="7ca9411d-76d0-48ac-a360-15bb52b54904" providerId="ADAL" clId="{E7B4D878-9184-0B49-A5C3-250D0090EE89}" dt="2021-11-16T00:40:22.485" v="188" actId="20577"/>
        <pc:sldMkLst>
          <pc:docMk/>
          <pc:sldMk cId="0" sldId="257"/>
        </pc:sldMkLst>
        <pc:spChg chg="mod">
          <ac:chgData name="Ayla Li" userId="7ca9411d-76d0-48ac-a360-15bb52b54904" providerId="ADAL" clId="{E7B4D878-9184-0B49-A5C3-250D0090EE89}" dt="2021-11-16T00:40:22.485" v="188" actId="20577"/>
          <ac:spMkLst>
            <pc:docMk/>
            <pc:sldMk cId="0" sldId="257"/>
            <ac:spMk id="174" creationId="{00000000-0000-0000-0000-000000000000}"/>
          </ac:spMkLst>
        </pc:spChg>
      </pc:sldChg>
      <pc:sldChg chg="modSp mod ord">
        <pc:chgData name="Ayla Li" userId="7ca9411d-76d0-48ac-a360-15bb52b54904" providerId="ADAL" clId="{E7B4D878-9184-0B49-A5C3-250D0090EE89}" dt="2021-11-16T00:40:08.661" v="164" actId="20577"/>
        <pc:sldMkLst>
          <pc:docMk/>
          <pc:sldMk cId="0" sldId="258"/>
        </pc:sldMkLst>
        <pc:spChg chg="mod">
          <ac:chgData name="Ayla Li" userId="7ca9411d-76d0-48ac-a360-15bb52b54904" providerId="ADAL" clId="{E7B4D878-9184-0B49-A5C3-250D0090EE89}" dt="2021-11-16T00:40:08.661" v="164" actId="20577"/>
          <ac:spMkLst>
            <pc:docMk/>
            <pc:sldMk cId="0" sldId="258"/>
            <ac:spMk id="193" creationId="{00000000-0000-0000-0000-000000000000}"/>
          </ac:spMkLst>
        </pc:spChg>
      </pc:sldChg>
      <pc:sldChg chg="modSp mod">
        <pc:chgData name="Ayla Li" userId="7ca9411d-76d0-48ac-a360-15bb52b54904" providerId="ADAL" clId="{E7B4D878-9184-0B49-A5C3-250D0090EE89}" dt="2021-11-20T16:50:40.640" v="4382" actId="1038"/>
        <pc:sldMkLst>
          <pc:docMk/>
          <pc:sldMk cId="0" sldId="259"/>
        </pc:sldMkLst>
        <pc:spChg chg="mod">
          <ac:chgData name="Ayla Li" userId="7ca9411d-76d0-48ac-a360-15bb52b54904" providerId="ADAL" clId="{E7B4D878-9184-0B49-A5C3-250D0090EE89}" dt="2021-11-20T16:50:40.640" v="4382" actId="1038"/>
          <ac:spMkLst>
            <pc:docMk/>
            <pc:sldMk cId="0" sldId="259"/>
            <ac:spMk id="200" creationId="{00000000-0000-0000-0000-000000000000}"/>
          </ac:spMkLst>
        </pc:spChg>
      </pc:sldChg>
      <pc:sldChg chg="ord">
        <pc:chgData name="Ayla Li" userId="7ca9411d-76d0-48ac-a360-15bb52b54904" providerId="ADAL" clId="{E7B4D878-9184-0B49-A5C3-250D0090EE89}" dt="2021-11-16T00:40:40.653" v="189" actId="20578"/>
        <pc:sldMkLst>
          <pc:docMk/>
          <pc:sldMk cId="0" sldId="263"/>
        </pc:sldMkLst>
      </pc:sldChg>
      <pc:sldChg chg="addSp delSp modSp del mod ord">
        <pc:chgData name="Ayla Li" userId="7ca9411d-76d0-48ac-a360-15bb52b54904" providerId="ADAL" clId="{E7B4D878-9184-0B49-A5C3-250D0090EE89}" dt="2021-11-20T00:49:37.135" v="2375" actId="2696"/>
        <pc:sldMkLst>
          <pc:docMk/>
          <pc:sldMk cId="0" sldId="270"/>
        </pc:sldMkLst>
        <pc:spChg chg="add mod">
          <ac:chgData name="Ayla Li" userId="7ca9411d-76d0-48ac-a360-15bb52b54904" providerId="ADAL" clId="{E7B4D878-9184-0B49-A5C3-250D0090EE89}" dt="2021-11-20T00:00:41.580" v="2163" actId="20577"/>
          <ac:spMkLst>
            <pc:docMk/>
            <pc:sldMk cId="0" sldId="270"/>
            <ac:spMk id="3" creationId="{8C97B20B-2F0F-FF4E-94A6-4D655C359029}"/>
          </ac:spMkLst>
        </pc:spChg>
        <pc:spChg chg="add del mod">
          <ac:chgData name="Ayla Li" userId="7ca9411d-76d0-48ac-a360-15bb52b54904" providerId="ADAL" clId="{E7B4D878-9184-0B49-A5C3-250D0090EE89}" dt="2021-11-19T23:44:13.053" v="1292" actId="478"/>
          <ac:spMkLst>
            <pc:docMk/>
            <pc:sldMk cId="0" sldId="270"/>
            <ac:spMk id="49" creationId="{F68C070C-3363-6147-A75F-D0BC7B4B007E}"/>
          </ac:spMkLst>
        </pc:spChg>
        <pc:spChg chg="add del mod">
          <ac:chgData name="Ayla Li" userId="7ca9411d-76d0-48ac-a360-15bb52b54904" providerId="ADAL" clId="{E7B4D878-9184-0B49-A5C3-250D0090EE89}" dt="2021-11-19T07:57:11.984" v="1200" actId="478"/>
          <ac:spMkLst>
            <pc:docMk/>
            <pc:sldMk cId="0" sldId="270"/>
            <ac:spMk id="51" creationId="{CBF5D3CE-1C91-3443-A241-877E1A37E55E}"/>
          </ac:spMkLst>
        </pc:spChg>
        <pc:spChg chg="add del mod">
          <ac:chgData name="Ayla Li" userId="7ca9411d-76d0-48ac-a360-15bb52b54904" providerId="ADAL" clId="{E7B4D878-9184-0B49-A5C3-250D0090EE89}" dt="2021-11-19T07:57:13.166" v="1201" actId="478"/>
          <ac:spMkLst>
            <pc:docMk/>
            <pc:sldMk cId="0" sldId="270"/>
            <ac:spMk id="53" creationId="{4692D919-7BBD-B241-8D19-34D13FEFC871}"/>
          </ac:spMkLst>
        </pc:spChg>
        <pc:spChg chg="add del mod">
          <ac:chgData name="Ayla Li" userId="7ca9411d-76d0-48ac-a360-15bb52b54904" providerId="ADAL" clId="{E7B4D878-9184-0B49-A5C3-250D0090EE89}" dt="2021-11-19T23:55:31.031" v="1471" actId="478"/>
          <ac:spMkLst>
            <pc:docMk/>
            <pc:sldMk cId="0" sldId="270"/>
            <ac:spMk id="54" creationId="{D97697D6-B789-FC46-8C7F-040A96F7B154}"/>
          </ac:spMkLst>
        </pc:spChg>
        <pc:spChg chg="add del mod">
          <ac:chgData name="Ayla Li" userId="7ca9411d-76d0-48ac-a360-15bb52b54904" providerId="ADAL" clId="{E7B4D878-9184-0B49-A5C3-250D0090EE89}" dt="2021-11-19T07:57:10.096" v="1198" actId="478"/>
          <ac:spMkLst>
            <pc:docMk/>
            <pc:sldMk cId="0" sldId="270"/>
            <ac:spMk id="55" creationId="{5C9A6A34-5B18-3941-B52C-1DC341124985}"/>
          </ac:spMkLst>
        </pc:spChg>
        <pc:spChg chg="add del mod">
          <ac:chgData name="Ayla Li" userId="7ca9411d-76d0-48ac-a360-15bb52b54904" providerId="ADAL" clId="{E7B4D878-9184-0B49-A5C3-250D0090EE89}" dt="2021-11-19T07:57:14.617" v="1202" actId="478"/>
          <ac:spMkLst>
            <pc:docMk/>
            <pc:sldMk cId="0" sldId="270"/>
            <ac:spMk id="56" creationId="{6FCD565B-A76F-7343-9D6A-5C452D7D5CB3}"/>
          </ac:spMkLst>
        </pc:spChg>
        <pc:spChg chg="del">
          <ac:chgData name="Ayla Li" userId="7ca9411d-76d0-48ac-a360-15bb52b54904" providerId="ADAL" clId="{E7B4D878-9184-0B49-A5C3-250D0090EE89}" dt="2021-11-19T00:12:17.940" v="712" actId="478"/>
          <ac:spMkLst>
            <pc:docMk/>
            <pc:sldMk cId="0" sldId="270"/>
            <ac:spMk id="3388" creationId="{00000000-0000-0000-0000-000000000000}"/>
          </ac:spMkLst>
        </pc:spChg>
        <pc:spChg chg="del">
          <ac:chgData name="Ayla Li" userId="7ca9411d-76d0-48ac-a360-15bb52b54904" providerId="ADAL" clId="{E7B4D878-9184-0B49-A5C3-250D0090EE89}" dt="2021-11-19T00:12:17.940" v="712" actId="478"/>
          <ac:spMkLst>
            <pc:docMk/>
            <pc:sldMk cId="0" sldId="270"/>
            <ac:spMk id="3389" creationId="{00000000-0000-0000-0000-000000000000}"/>
          </ac:spMkLst>
        </pc:spChg>
        <pc:spChg chg="mod">
          <ac:chgData name="Ayla Li" userId="7ca9411d-76d0-48ac-a360-15bb52b54904" providerId="ADAL" clId="{E7B4D878-9184-0B49-A5C3-250D0090EE89}" dt="2021-11-19T07:58:32.867" v="1243" actId="14100"/>
          <ac:spMkLst>
            <pc:docMk/>
            <pc:sldMk cId="0" sldId="270"/>
            <ac:spMk id="3390" creationId="{00000000-0000-0000-0000-000000000000}"/>
          </ac:spMkLst>
        </pc:spChg>
        <pc:spChg chg="del">
          <ac:chgData name="Ayla Li" userId="7ca9411d-76d0-48ac-a360-15bb52b54904" providerId="ADAL" clId="{E7B4D878-9184-0B49-A5C3-250D0090EE89}" dt="2021-11-19T00:12:08.080" v="705" actId="478"/>
          <ac:spMkLst>
            <pc:docMk/>
            <pc:sldMk cId="0" sldId="270"/>
            <ac:spMk id="3400" creationId="{00000000-0000-0000-0000-000000000000}"/>
          </ac:spMkLst>
        </pc:spChg>
        <pc:spChg chg="del">
          <ac:chgData name="Ayla Li" userId="7ca9411d-76d0-48ac-a360-15bb52b54904" providerId="ADAL" clId="{E7B4D878-9184-0B49-A5C3-250D0090EE89}" dt="2021-11-19T00:12:14" v="710" actId="478"/>
          <ac:spMkLst>
            <pc:docMk/>
            <pc:sldMk cId="0" sldId="270"/>
            <ac:spMk id="3402" creationId="{00000000-0000-0000-0000-000000000000}"/>
          </ac:spMkLst>
        </pc:spChg>
        <pc:spChg chg="del">
          <ac:chgData name="Ayla Li" userId="7ca9411d-76d0-48ac-a360-15bb52b54904" providerId="ADAL" clId="{E7B4D878-9184-0B49-A5C3-250D0090EE89}" dt="2021-11-19T00:12:07.061" v="704" actId="478"/>
          <ac:spMkLst>
            <pc:docMk/>
            <pc:sldMk cId="0" sldId="270"/>
            <ac:spMk id="3404" creationId="{00000000-0000-0000-0000-000000000000}"/>
          </ac:spMkLst>
        </pc:spChg>
        <pc:spChg chg="del">
          <ac:chgData name="Ayla Li" userId="7ca9411d-76d0-48ac-a360-15bb52b54904" providerId="ADAL" clId="{E7B4D878-9184-0B49-A5C3-250D0090EE89}" dt="2021-11-19T00:12:15.112" v="711" actId="478"/>
          <ac:spMkLst>
            <pc:docMk/>
            <pc:sldMk cId="0" sldId="270"/>
            <ac:spMk id="3405" creationId="{00000000-0000-0000-0000-000000000000}"/>
          </ac:spMkLst>
        </pc:spChg>
        <pc:spChg chg="del">
          <ac:chgData name="Ayla Li" userId="7ca9411d-76d0-48ac-a360-15bb52b54904" providerId="ADAL" clId="{E7B4D878-9184-0B49-A5C3-250D0090EE89}" dt="2021-11-19T00:12:17.940" v="712" actId="478"/>
          <ac:spMkLst>
            <pc:docMk/>
            <pc:sldMk cId="0" sldId="270"/>
            <ac:spMk id="3406" creationId="{00000000-0000-0000-0000-000000000000}"/>
          </ac:spMkLst>
        </pc:spChg>
        <pc:spChg chg="del">
          <ac:chgData name="Ayla Li" userId="7ca9411d-76d0-48ac-a360-15bb52b54904" providerId="ADAL" clId="{E7B4D878-9184-0B49-A5C3-250D0090EE89}" dt="2021-11-19T00:12:17.940" v="712" actId="478"/>
          <ac:spMkLst>
            <pc:docMk/>
            <pc:sldMk cId="0" sldId="270"/>
            <ac:spMk id="3407" creationId="{00000000-0000-0000-0000-000000000000}"/>
          </ac:spMkLst>
        </pc:spChg>
        <pc:spChg chg="del">
          <ac:chgData name="Ayla Li" userId="7ca9411d-76d0-48ac-a360-15bb52b54904" providerId="ADAL" clId="{E7B4D878-9184-0B49-A5C3-250D0090EE89}" dt="2021-11-19T00:12:17.940" v="712" actId="478"/>
          <ac:spMkLst>
            <pc:docMk/>
            <pc:sldMk cId="0" sldId="270"/>
            <ac:spMk id="3408" creationId="{00000000-0000-0000-0000-000000000000}"/>
          </ac:spMkLst>
        </pc:spChg>
        <pc:spChg chg="del">
          <ac:chgData name="Ayla Li" userId="7ca9411d-76d0-48ac-a360-15bb52b54904" providerId="ADAL" clId="{E7B4D878-9184-0B49-A5C3-250D0090EE89}" dt="2021-11-19T00:12:17.940" v="712" actId="478"/>
          <ac:spMkLst>
            <pc:docMk/>
            <pc:sldMk cId="0" sldId="270"/>
            <ac:spMk id="3409" creationId="{00000000-0000-0000-0000-000000000000}"/>
          </ac:spMkLst>
        </pc:spChg>
        <pc:spChg chg="del">
          <ac:chgData name="Ayla Li" userId="7ca9411d-76d0-48ac-a360-15bb52b54904" providerId="ADAL" clId="{E7B4D878-9184-0B49-A5C3-250D0090EE89}" dt="2021-11-19T00:12:17.940" v="712" actId="478"/>
          <ac:spMkLst>
            <pc:docMk/>
            <pc:sldMk cId="0" sldId="270"/>
            <ac:spMk id="3410" creationId="{00000000-0000-0000-0000-000000000000}"/>
          </ac:spMkLst>
        </pc:spChg>
        <pc:spChg chg="del">
          <ac:chgData name="Ayla Li" userId="7ca9411d-76d0-48ac-a360-15bb52b54904" providerId="ADAL" clId="{E7B4D878-9184-0B49-A5C3-250D0090EE89}" dt="2021-11-19T00:12:17.940" v="712" actId="478"/>
          <ac:spMkLst>
            <pc:docMk/>
            <pc:sldMk cId="0" sldId="270"/>
            <ac:spMk id="3411" creationId="{00000000-0000-0000-0000-000000000000}"/>
          </ac:spMkLst>
        </pc:spChg>
        <pc:spChg chg="del">
          <ac:chgData name="Ayla Li" userId="7ca9411d-76d0-48ac-a360-15bb52b54904" providerId="ADAL" clId="{E7B4D878-9184-0B49-A5C3-250D0090EE89}" dt="2021-11-19T00:12:17.940" v="712" actId="478"/>
          <ac:spMkLst>
            <pc:docMk/>
            <pc:sldMk cId="0" sldId="270"/>
            <ac:spMk id="3412" creationId="{00000000-0000-0000-0000-000000000000}"/>
          </ac:spMkLst>
        </pc:spChg>
        <pc:spChg chg="del">
          <ac:chgData name="Ayla Li" userId="7ca9411d-76d0-48ac-a360-15bb52b54904" providerId="ADAL" clId="{E7B4D878-9184-0B49-A5C3-250D0090EE89}" dt="2021-11-19T00:12:17.940" v="712" actId="478"/>
          <ac:spMkLst>
            <pc:docMk/>
            <pc:sldMk cId="0" sldId="270"/>
            <ac:spMk id="3413" creationId="{00000000-0000-0000-0000-000000000000}"/>
          </ac:spMkLst>
        </pc:spChg>
        <pc:spChg chg="del">
          <ac:chgData name="Ayla Li" userId="7ca9411d-76d0-48ac-a360-15bb52b54904" providerId="ADAL" clId="{E7B4D878-9184-0B49-A5C3-250D0090EE89}" dt="2021-11-19T00:12:17.940" v="712" actId="478"/>
          <ac:spMkLst>
            <pc:docMk/>
            <pc:sldMk cId="0" sldId="270"/>
            <ac:spMk id="3414" creationId="{00000000-0000-0000-0000-000000000000}"/>
          </ac:spMkLst>
        </pc:spChg>
        <pc:spChg chg="del">
          <ac:chgData name="Ayla Li" userId="7ca9411d-76d0-48ac-a360-15bb52b54904" providerId="ADAL" clId="{E7B4D878-9184-0B49-A5C3-250D0090EE89}" dt="2021-11-19T00:12:17.940" v="712" actId="478"/>
          <ac:spMkLst>
            <pc:docMk/>
            <pc:sldMk cId="0" sldId="270"/>
            <ac:spMk id="3415" creationId="{00000000-0000-0000-0000-000000000000}"/>
          </ac:spMkLst>
        </pc:spChg>
        <pc:spChg chg="del">
          <ac:chgData name="Ayla Li" userId="7ca9411d-76d0-48ac-a360-15bb52b54904" providerId="ADAL" clId="{E7B4D878-9184-0B49-A5C3-250D0090EE89}" dt="2021-11-19T00:12:17.940" v="712" actId="478"/>
          <ac:spMkLst>
            <pc:docMk/>
            <pc:sldMk cId="0" sldId="270"/>
            <ac:spMk id="3416" creationId="{00000000-0000-0000-0000-000000000000}"/>
          </ac:spMkLst>
        </pc:spChg>
        <pc:spChg chg="del mod">
          <ac:chgData name="Ayla Li" userId="7ca9411d-76d0-48ac-a360-15bb52b54904" providerId="ADAL" clId="{E7B4D878-9184-0B49-A5C3-250D0090EE89}" dt="2021-11-19T00:12:11.848" v="708" actId="478"/>
          <ac:spMkLst>
            <pc:docMk/>
            <pc:sldMk cId="0" sldId="270"/>
            <ac:spMk id="3417" creationId="{00000000-0000-0000-0000-000000000000}"/>
          </ac:spMkLst>
        </pc:spChg>
        <pc:spChg chg="del">
          <ac:chgData name="Ayla Li" userId="7ca9411d-76d0-48ac-a360-15bb52b54904" providerId="ADAL" clId="{E7B4D878-9184-0B49-A5C3-250D0090EE89}" dt="2021-11-19T00:12:17.940" v="712" actId="478"/>
          <ac:spMkLst>
            <pc:docMk/>
            <pc:sldMk cId="0" sldId="270"/>
            <ac:spMk id="3421" creationId="{00000000-0000-0000-0000-000000000000}"/>
          </ac:spMkLst>
        </pc:spChg>
        <pc:grpChg chg="del">
          <ac:chgData name="Ayla Li" userId="7ca9411d-76d0-48ac-a360-15bb52b54904" providerId="ADAL" clId="{E7B4D878-9184-0B49-A5C3-250D0090EE89}" dt="2021-11-19T00:12:17.940" v="712" actId="478"/>
          <ac:grpSpMkLst>
            <pc:docMk/>
            <pc:sldMk cId="0" sldId="270"/>
            <ac:grpSpMk id="3382" creationId="{00000000-0000-0000-0000-000000000000}"/>
          </ac:grpSpMkLst>
        </pc:grpChg>
        <pc:grpChg chg="del">
          <ac:chgData name="Ayla Li" userId="7ca9411d-76d0-48ac-a360-15bb52b54904" providerId="ADAL" clId="{E7B4D878-9184-0B49-A5C3-250D0090EE89}" dt="2021-11-19T00:12:17.940" v="712" actId="478"/>
          <ac:grpSpMkLst>
            <pc:docMk/>
            <pc:sldMk cId="0" sldId="270"/>
            <ac:grpSpMk id="3385" creationId="{00000000-0000-0000-0000-000000000000}"/>
          </ac:grpSpMkLst>
        </pc:grpChg>
        <pc:grpChg chg="del">
          <ac:chgData name="Ayla Li" userId="7ca9411d-76d0-48ac-a360-15bb52b54904" providerId="ADAL" clId="{E7B4D878-9184-0B49-A5C3-250D0090EE89}" dt="2021-11-19T00:12:02.599" v="703" actId="478"/>
          <ac:grpSpMkLst>
            <pc:docMk/>
            <pc:sldMk cId="0" sldId="270"/>
            <ac:grpSpMk id="3391" creationId="{00000000-0000-0000-0000-000000000000}"/>
          </ac:grpSpMkLst>
        </pc:grpChg>
        <pc:grpChg chg="del">
          <ac:chgData name="Ayla Li" userId="7ca9411d-76d0-48ac-a360-15bb52b54904" providerId="ADAL" clId="{E7B4D878-9184-0B49-A5C3-250D0090EE89}" dt="2021-11-19T00:12:17.940" v="712" actId="478"/>
          <ac:grpSpMkLst>
            <pc:docMk/>
            <pc:sldMk cId="0" sldId="270"/>
            <ac:grpSpMk id="3418" creationId="{00000000-0000-0000-0000-000000000000}"/>
          </ac:grpSpMkLst>
        </pc:grpChg>
        <pc:graphicFrameChg chg="add del mod">
          <ac:chgData name="Ayla Li" userId="7ca9411d-76d0-48ac-a360-15bb52b54904" providerId="ADAL" clId="{E7B4D878-9184-0B49-A5C3-250D0090EE89}" dt="2021-11-19T23:50:32.905" v="1307" actId="478"/>
          <ac:graphicFrameMkLst>
            <pc:docMk/>
            <pc:sldMk cId="0" sldId="270"/>
            <ac:graphicFrameMk id="2" creationId="{F4214EFD-D753-CA42-A1A9-0B016BE01D43}"/>
          </ac:graphicFrameMkLst>
        </pc:graphicFrameChg>
        <pc:graphicFrameChg chg="add del mod modGraphic">
          <ac:chgData name="Ayla Li" userId="7ca9411d-76d0-48ac-a360-15bb52b54904" providerId="ADAL" clId="{E7B4D878-9184-0B49-A5C3-250D0090EE89}" dt="2021-11-19T00:23:36.049" v="967" actId="478"/>
          <ac:graphicFrameMkLst>
            <pc:docMk/>
            <pc:sldMk cId="0" sldId="270"/>
            <ac:graphicFrameMk id="4" creationId="{300C6585-EC8C-EB45-8523-3A0471095E24}"/>
          </ac:graphicFrameMkLst>
        </pc:graphicFrameChg>
        <pc:graphicFrameChg chg="add del mod modGraphic">
          <ac:chgData name="Ayla Li" userId="7ca9411d-76d0-48ac-a360-15bb52b54904" providerId="ADAL" clId="{E7B4D878-9184-0B49-A5C3-250D0090EE89}" dt="2021-11-19T00:24:47.910" v="973" actId="478"/>
          <ac:graphicFrameMkLst>
            <pc:docMk/>
            <pc:sldMk cId="0" sldId="270"/>
            <ac:graphicFrameMk id="5" creationId="{DE2BB225-B9C9-D84D-BE27-B6EEE67C9964}"/>
          </ac:graphicFrameMkLst>
        </pc:graphicFrameChg>
        <pc:graphicFrameChg chg="add del mod modGraphic">
          <ac:chgData name="Ayla Li" userId="7ca9411d-76d0-48ac-a360-15bb52b54904" providerId="ADAL" clId="{E7B4D878-9184-0B49-A5C3-250D0090EE89}" dt="2021-11-19T00:28:06.923" v="1051" actId="478"/>
          <ac:graphicFrameMkLst>
            <pc:docMk/>
            <pc:sldMk cId="0" sldId="270"/>
            <ac:graphicFrameMk id="6" creationId="{593043B0-7B59-D946-9484-C52677C77E6D}"/>
          </ac:graphicFrameMkLst>
        </pc:graphicFrameChg>
        <pc:graphicFrameChg chg="add del mod modGraphic">
          <ac:chgData name="Ayla Li" userId="7ca9411d-76d0-48ac-a360-15bb52b54904" providerId="ADAL" clId="{E7B4D878-9184-0B49-A5C3-250D0090EE89}" dt="2021-11-19T23:38:41.179" v="1260" actId="478"/>
          <ac:graphicFrameMkLst>
            <pc:docMk/>
            <pc:sldMk cId="0" sldId="270"/>
            <ac:graphicFrameMk id="7" creationId="{A2279E69-A972-744D-BC1F-4A24606A0637}"/>
          </ac:graphicFrameMkLst>
        </pc:graphicFrameChg>
        <pc:picChg chg="add del mod">
          <ac:chgData name="Ayla Li" userId="7ca9411d-76d0-48ac-a360-15bb52b54904" providerId="ADAL" clId="{E7B4D878-9184-0B49-A5C3-250D0090EE89}" dt="2021-11-19T07:55:56.394" v="1187" actId="478"/>
          <ac:picMkLst>
            <pc:docMk/>
            <pc:sldMk cId="0" sldId="270"/>
            <ac:picMk id="2" creationId="{FCE0F5DE-3100-D44B-B939-79FD2EC23223}"/>
          </ac:picMkLst>
        </pc:picChg>
        <pc:picChg chg="add del mod">
          <ac:chgData name="Ayla Li" userId="7ca9411d-76d0-48ac-a360-15bb52b54904" providerId="ADAL" clId="{E7B4D878-9184-0B49-A5C3-250D0090EE89}" dt="2021-11-19T07:56:36.555" v="1191" actId="478"/>
          <ac:picMkLst>
            <pc:docMk/>
            <pc:sldMk cId="0" sldId="270"/>
            <ac:picMk id="4" creationId="{F58DF653-20E2-2549-BB7E-70C883455FF6}"/>
          </ac:picMkLst>
        </pc:picChg>
        <pc:picChg chg="add mod">
          <ac:chgData name="Ayla Li" userId="7ca9411d-76d0-48ac-a360-15bb52b54904" providerId="ADAL" clId="{E7B4D878-9184-0B49-A5C3-250D0090EE89}" dt="2021-11-20T00:43:10.561" v="2302" actId="1076"/>
          <ac:picMkLst>
            <pc:docMk/>
            <pc:sldMk cId="0" sldId="270"/>
            <ac:picMk id="5" creationId="{628C743B-2CC7-B04B-BB85-57CE32EF8A16}"/>
          </ac:picMkLst>
        </pc:picChg>
        <pc:picChg chg="add del mod modCrop">
          <ac:chgData name="Ayla Li" userId="7ca9411d-76d0-48ac-a360-15bb52b54904" providerId="ADAL" clId="{E7B4D878-9184-0B49-A5C3-250D0090EE89}" dt="2021-11-19T23:55:45.065" v="1475" actId="478"/>
          <ac:picMkLst>
            <pc:docMk/>
            <pc:sldMk cId="0" sldId="270"/>
            <ac:picMk id="6" creationId="{7CC5559C-EDFC-C447-9F81-280319773A07}"/>
          </ac:picMkLst>
        </pc:picChg>
        <pc:picChg chg="add del mod">
          <ac:chgData name="Ayla Li" userId="7ca9411d-76d0-48ac-a360-15bb52b54904" providerId="ADAL" clId="{E7B4D878-9184-0B49-A5C3-250D0090EE89}" dt="2021-11-19T23:55:44.466" v="1474" actId="478"/>
          <ac:picMkLst>
            <pc:docMk/>
            <pc:sldMk cId="0" sldId="270"/>
            <ac:picMk id="9" creationId="{D0A1D372-D484-C344-B196-82417DB35313}"/>
          </ac:picMkLst>
        </pc:picChg>
        <pc:picChg chg="add del mod">
          <ac:chgData name="Ayla Li" userId="7ca9411d-76d0-48ac-a360-15bb52b54904" providerId="ADAL" clId="{E7B4D878-9184-0B49-A5C3-250D0090EE89}" dt="2021-11-19T23:55:43.983" v="1473" actId="478"/>
          <ac:picMkLst>
            <pc:docMk/>
            <pc:sldMk cId="0" sldId="270"/>
            <ac:picMk id="11" creationId="{B920814C-A1B9-1848-BA46-F1E1A20F9260}"/>
          </ac:picMkLst>
        </pc:picChg>
        <pc:picChg chg="add mod">
          <ac:chgData name="Ayla Li" userId="7ca9411d-76d0-48ac-a360-15bb52b54904" providerId="ADAL" clId="{E7B4D878-9184-0B49-A5C3-250D0090EE89}" dt="2021-11-20T00:43:12.235" v="2303" actId="1076"/>
          <ac:picMkLst>
            <pc:docMk/>
            <pc:sldMk cId="0" sldId="270"/>
            <ac:picMk id="13" creationId="{0C17BB00-58B5-C644-A231-A23471143387}"/>
          </ac:picMkLst>
        </pc:picChg>
        <pc:picChg chg="add del mod">
          <ac:chgData name="Ayla Li" userId="7ca9411d-76d0-48ac-a360-15bb52b54904" providerId="ADAL" clId="{E7B4D878-9184-0B49-A5C3-250D0090EE89}" dt="2021-11-19T23:44:13.683" v="1293" actId="478"/>
          <ac:picMkLst>
            <pc:docMk/>
            <pc:sldMk cId="0" sldId="270"/>
            <ac:picMk id="48" creationId="{124BD5B9-8838-484C-8E09-D311B0F870C6}"/>
          </ac:picMkLst>
        </pc:picChg>
        <pc:picChg chg="add del mod">
          <ac:chgData name="Ayla Li" userId="7ca9411d-76d0-48ac-a360-15bb52b54904" providerId="ADAL" clId="{E7B4D878-9184-0B49-A5C3-250D0090EE89}" dt="2021-11-19T07:57:08.969" v="1197" actId="478"/>
          <ac:picMkLst>
            <pc:docMk/>
            <pc:sldMk cId="0" sldId="270"/>
            <ac:picMk id="50" creationId="{D98B8F3D-2DC1-4C4F-A873-8342F617866E}"/>
          </ac:picMkLst>
        </pc:picChg>
        <pc:picChg chg="add del mod">
          <ac:chgData name="Ayla Li" userId="7ca9411d-76d0-48ac-a360-15bb52b54904" providerId="ADAL" clId="{E7B4D878-9184-0B49-A5C3-250D0090EE89}" dt="2021-11-19T07:57:15.134" v="1203" actId="478"/>
          <ac:picMkLst>
            <pc:docMk/>
            <pc:sldMk cId="0" sldId="270"/>
            <ac:picMk id="52" creationId="{1169744E-B4C3-AC43-A1C7-C152EBA6667B}"/>
          </ac:picMkLst>
        </pc:picChg>
        <pc:cxnChg chg="del">
          <ac:chgData name="Ayla Li" userId="7ca9411d-76d0-48ac-a360-15bb52b54904" providerId="ADAL" clId="{E7B4D878-9184-0B49-A5C3-250D0090EE89}" dt="2021-11-19T00:12:08.756" v="706" actId="478"/>
          <ac:cxnSpMkLst>
            <pc:docMk/>
            <pc:sldMk cId="0" sldId="270"/>
            <ac:cxnSpMk id="3401" creationId="{00000000-0000-0000-0000-000000000000}"/>
          </ac:cxnSpMkLst>
        </pc:cxnChg>
        <pc:cxnChg chg="del">
          <ac:chgData name="Ayla Li" userId="7ca9411d-76d0-48ac-a360-15bb52b54904" providerId="ADAL" clId="{E7B4D878-9184-0B49-A5C3-250D0090EE89}" dt="2021-11-19T00:12:12.648" v="709" actId="478"/>
          <ac:cxnSpMkLst>
            <pc:docMk/>
            <pc:sldMk cId="0" sldId="270"/>
            <ac:cxnSpMk id="3403" creationId="{00000000-0000-0000-0000-000000000000}"/>
          </ac:cxnSpMkLst>
        </pc:cxnChg>
      </pc:sldChg>
      <pc:sldChg chg="modSp mod">
        <pc:chgData name="Ayla Li" userId="7ca9411d-76d0-48ac-a360-15bb52b54904" providerId="ADAL" clId="{E7B4D878-9184-0B49-A5C3-250D0090EE89}" dt="2021-11-20T01:01:32.685" v="2503" actId="20577"/>
        <pc:sldMkLst>
          <pc:docMk/>
          <pc:sldMk cId="0" sldId="277"/>
        </pc:sldMkLst>
        <pc:spChg chg="mod">
          <ac:chgData name="Ayla Li" userId="7ca9411d-76d0-48ac-a360-15bb52b54904" providerId="ADAL" clId="{E7B4D878-9184-0B49-A5C3-250D0090EE89}" dt="2021-11-20T01:01:32.685" v="2503" actId="20577"/>
          <ac:spMkLst>
            <pc:docMk/>
            <pc:sldMk cId="0" sldId="277"/>
            <ac:spMk id="3516" creationId="{00000000-0000-0000-0000-000000000000}"/>
          </ac:spMkLst>
        </pc:spChg>
      </pc:sldChg>
      <pc:sldChg chg="modSp new mod ord">
        <pc:chgData name="Ayla Li" userId="7ca9411d-76d0-48ac-a360-15bb52b54904" providerId="ADAL" clId="{E7B4D878-9184-0B49-A5C3-250D0090EE89}" dt="2021-11-16T01:36:18.371" v="701" actId="20577"/>
        <pc:sldMkLst>
          <pc:docMk/>
          <pc:sldMk cId="235285852" sldId="301"/>
        </pc:sldMkLst>
        <pc:spChg chg="mod">
          <ac:chgData name="Ayla Li" userId="7ca9411d-76d0-48ac-a360-15bb52b54904" providerId="ADAL" clId="{E7B4D878-9184-0B49-A5C3-250D0090EE89}" dt="2021-11-16T01:36:18.371" v="701" actId="20577"/>
          <ac:spMkLst>
            <pc:docMk/>
            <pc:sldMk cId="235285852" sldId="301"/>
            <ac:spMk id="2" creationId="{1EE888B7-3295-984C-A065-B239A4353730}"/>
          </ac:spMkLst>
        </pc:spChg>
      </pc:sldChg>
      <pc:sldChg chg="modSp mod modNotesTx">
        <pc:chgData name="Ayla Li" userId="7ca9411d-76d0-48ac-a360-15bb52b54904" providerId="ADAL" clId="{E7B4D878-9184-0B49-A5C3-250D0090EE89}" dt="2021-11-20T16:50:32.453" v="4379" actId="1035"/>
        <pc:sldMkLst>
          <pc:docMk/>
          <pc:sldMk cId="3083026791" sldId="311"/>
        </pc:sldMkLst>
        <pc:spChg chg="mod">
          <ac:chgData name="Ayla Li" userId="7ca9411d-76d0-48ac-a360-15bb52b54904" providerId="ADAL" clId="{E7B4D878-9184-0B49-A5C3-250D0090EE89}" dt="2021-11-20T16:50:32.453" v="4379" actId="1035"/>
          <ac:spMkLst>
            <pc:docMk/>
            <pc:sldMk cId="3083026791" sldId="311"/>
            <ac:spMk id="200" creationId="{00000000-0000-0000-0000-000000000000}"/>
          </ac:spMkLst>
        </pc:spChg>
      </pc:sldChg>
      <pc:sldChg chg="addSp delSp modSp del mod ord">
        <pc:chgData name="Ayla Li" userId="7ca9411d-76d0-48ac-a360-15bb52b54904" providerId="ADAL" clId="{E7B4D878-9184-0B49-A5C3-250D0090EE89}" dt="2021-11-20T00:04:54.082" v="2166" actId="2696"/>
        <pc:sldMkLst>
          <pc:docMk/>
          <pc:sldMk cId="800916640" sldId="320"/>
        </pc:sldMkLst>
        <pc:spChg chg="del">
          <ac:chgData name="Ayla Li" userId="7ca9411d-76d0-48ac-a360-15bb52b54904" providerId="ADAL" clId="{E7B4D878-9184-0B49-A5C3-250D0090EE89}" dt="2021-11-19T23:44:33.287" v="1297" actId="478"/>
          <ac:spMkLst>
            <pc:docMk/>
            <pc:sldMk cId="800916640" sldId="320"/>
            <ac:spMk id="2" creationId="{B36613C0-97DD-4FF2-923A-F76F3C11377C}"/>
          </ac:spMkLst>
        </pc:spChg>
        <pc:spChg chg="add del mod">
          <ac:chgData name="Ayla Li" userId="7ca9411d-76d0-48ac-a360-15bb52b54904" providerId="ADAL" clId="{E7B4D878-9184-0B49-A5C3-250D0090EE89}" dt="2021-11-19T23:44:50.399" v="1300" actId="478"/>
          <ac:spMkLst>
            <pc:docMk/>
            <pc:sldMk cId="800916640" sldId="320"/>
            <ac:spMk id="4" creationId="{89D5FE05-3950-FA45-A7D0-FE1FF8B11981}"/>
          </ac:spMkLst>
        </pc:spChg>
        <pc:spChg chg="add mod">
          <ac:chgData name="Ayla Li" userId="7ca9411d-76d0-48ac-a360-15bb52b54904" providerId="ADAL" clId="{E7B4D878-9184-0B49-A5C3-250D0090EE89}" dt="2021-11-19T23:45:56.246" v="1302" actId="1076"/>
          <ac:spMkLst>
            <pc:docMk/>
            <pc:sldMk cId="800916640" sldId="320"/>
            <ac:spMk id="6" creationId="{1C4FF295-7CEB-3942-B0AC-868F716D5604}"/>
          </ac:spMkLst>
        </pc:spChg>
        <pc:spChg chg="add mod">
          <ac:chgData name="Ayla Li" userId="7ca9411d-76d0-48ac-a360-15bb52b54904" providerId="ADAL" clId="{E7B4D878-9184-0B49-A5C3-250D0090EE89}" dt="2021-11-19T23:46:10.604" v="1305" actId="20577"/>
          <ac:spMkLst>
            <pc:docMk/>
            <pc:sldMk cId="800916640" sldId="320"/>
            <ac:spMk id="7" creationId="{8688267F-2E46-E040-AA81-FE2F89DCA313}"/>
          </ac:spMkLst>
        </pc:spChg>
        <pc:spChg chg="del">
          <ac:chgData name="Ayla Li" userId="7ca9411d-76d0-48ac-a360-15bb52b54904" providerId="ADAL" clId="{E7B4D878-9184-0B49-A5C3-250D0090EE89}" dt="2021-11-19T23:44:40.295" v="1298" actId="478"/>
          <ac:spMkLst>
            <pc:docMk/>
            <pc:sldMk cId="800916640" sldId="320"/>
            <ac:spMk id="174" creationId="{00000000-0000-0000-0000-000000000000}"/>
          </ac:spMkLst>
        </pc:spChg>
        <pc:picChg chg="add mod">
          <ac:chgData name="Ayla Li" userId="7ca9411d-76d0-48ac-a360-15bb52b54904" providerId="ADAL" clId="{E7B4D878-9184-0B49-A5C3-250D0090EE89}" dt="2021-11-19T23:46:00.325" v="1303" actId="1076"/>
          <ac:picMkLst>
            <pc:docMk/>
            <pc:sldMk cId="800916640" sldId="320"/>
            <ac:picMk id="8" creationId="{E978AAD1-31C4-8742-8A4F-AF20BBF3C997}"/>
          </ac:picMkLst>
        </pc:picChg>
      </pc:sldChg>
      <pc:sldChg chg="add">
        <pc:chgData name="Ayla Li" userId="7ca9411d-76d0-48ac-a360-15bb52b54904" providerId="ADAL" clId="{E7B4D878-9184-0B49-A5C3-250D0090EE89}" dt="2021-11-19T23:44:24.383" v="1295" actId="2890"/>
        <pc:sldMkLst>
          <pc:docMk/>
          <pc:sldMk cId="3547316329" sldId="321"/>
        </pc:sldMkLst>
      </pc:sldChg>
      <pc:sldChg chg="addSp delSp modSp add del mod">
        <pc:chgData name="Ayla Li" userId="7ca9411d-76d0-48ac-a360-15bb52b54904" providerId="ADAL" clId="{E7B4D878-9184-0B49-A5C3-250D0090EE89}" dt="2021-11-20T00:49:38.235" v="2376" actId="2696"/>
        <pc:sldMkLst>
          <pc:docMk/>
          <pc:sldMk cId="1108123238" sldId="322"/>
        </pc:sldMkLst>
        <pc:spChg chg="mod">
          <ac:chgData name="Ayla Li" userId="7ca9411d-76d0-48ac-a360-15bb52b54904" providerId="ADAL" clId="{E7B4D878-9184-0B49-A5C3-250D0090EE89}" dt="2021-11-20T00:32:22.027" v="2296" actId="20577"/>
          <ac:spMkLst>
            <pc:docMk/>
            <pc:sldMk cId="1108123238" sldId="322"/>
            <ac:spMk id="3" creationId="{8C97B20B-2F0F-FF4E-94A6-4D655C359029}"/>
          </ac:spMkLst>
        </pc:spChg>
        <pc:spChg chg="mod">
          <ac:chgData name="Ayla Li" userId="7ca9411d-76d0-48ac-a360-15bb52b54904" providerId="ADAL" clId="{E7B4D878-9184-0B49-A5C3-250D0090EE89}" dt="2021-11-20T00:43:49.256" v="2312" actId="1076"/>
          <ac:spMkLst>
            <pc:docMk/>
            <pc:sldMk cId="1108123238" sldId="322"/>
            <ac:spMk id="3390" creationId="{00000000-0000-0000-0000-000000000000}"/>
          </ac:spMkLst>
        </pc:spChg>
        <pc:picChg chg="add mod">
          <ac:chgData name="Ayla Li" userId="7ca9411d-76d0-48ac-a360-15bb52b54904" providerId="ADAL" clId="{E7B4D878-9184-0B49-A5C3-250D0090EE89}" dt="2021-11-20T00:32:31.611" v="2298" actId="1076"/>
          <ac:picMkLst>
            <pc:docMk/>
            <pc:sldMk cId="1108123238" sldId="322"/>
            <ac:picMk id="2" creationId="{046A4952-13EC-E240-94B4-1F4F0D8ECC16}"/>
          </ac:picMkLst>
        </pc:picChg>
        <pc:picChg chg="del">
          <ac:chgData name="Ayla Li" userId="7ca9411d-76d0-48ac-a360-15bb52b54904" providerId="ADAL" clId="{E7B4D878-9184-0B49-A5C3-250D0090EE89}" dt="2021-11-20T00:01:28.331" v="2165" actId="478"/>
          <ac:picMkLst>
            <pc:docMk/>
            <pc:sldMk cId="1108123238" sldId="322"/>
            <ac:picMk id="5" creationId="{628C743B-2CC7-B04B-BB85-57CE32EF8A16}"/>
          </ac:picMkLst>
        </pc:picChg>
        <pc:picChg chg="add del mod">
          <ac:chgData name="Ayla Li" userId="7ca9411d-76d0-48ac-a360-15bb52b54904" providerId="ADAL" clId="{E7B4D878-9184-0B49-A5C3-250D0090EE89}" dt="2021-11-20T00:30:25.950" v="2228" actId="478"/>
          <ac:picMkLst>
            <pc:docMk/>
            <pc:sldMk cId="1108123238" sldId="322"/>
            <ac:picMk id="6" creationId="{D02B5D1F-72A0-A44C-A216-13AA55394E0C}"/>
          </ac:picMkLst>
        </pc:picChg>
        <pc:picChg chg="add mod">
          <ac:chgData name="Ayla Li" userId="7ca9411d-76d0-48ac-a360-15bb52b54904" providerId="ADAL" clId="{E7B4D878-9184-0B49-A5C3-250D0090EE89}" dt="2021-11-20T00:31:09.955" v="2237" actId="1076"/>
          <ac:picMkLst>
            <pc:docMk/>
            <pc:sldMk cId="1108123238" sldId="322"/>
            <ac:picMk id="8" creationId="{B1D9B3FB-A7FA-F941-B77D-0CEC5ECF4B1A}"/>
          </ac:picMkLst>
        </pc:picChg>
        <pc:picChg chg="del mod">
          <ac:chgData name="Ayla Li" userId="7ca9411d-76d0-48ac-a360-15bb52b54904" providerId="ADAL" clId="{E7B4D878-9184-0B49-A5C3-250D0090EE89}" dt="2021-11-20T00:05:50.208" v="2212" actId="478"/>
          <ac:picMkLst>
            <pc:docMk/>
            <pc:sldMk cId="1108123238" sldId="322"/>
            <ac:picMk id="13" creationId="{0C17BB00-58B5-C644-A231-A23471143387}"/>
          </ac:picMkLst>
        </pc:picChg>
      </pc:sldChg>
      <pc:sldChg chg="new del">
        <pc:chgData name="Ayla Li" userId="7ca9411d-76d0-48ac-a360-15bb52b54904" providerId="ADAL" clId="{E7B4D878-9184-0B49-A5C3-250D0090EE89}" dt="2021-11-20T00:31:15.345" v="2239" actId="2696"/>
        <pc:sldMkLst>
          <pc:docMk/>
          <pc:sldMk cId="2645671059" sldId="323"/>
        </pc:sldMkLst>
      </pc:sldChg>
      <pc:sldChg chg="new del">
        <pc:chgData name="Ayla Li" userId="7ca9411d-76d0-48ac-a360-15bb52b54904" providerId="ADAL" clId="{E7B4D878-9184-0B49-A5C3-250D0090EE89}" dt="2021-11-20T00:32:45.007" v="2300" actId="2696"/>
        <pc:sldMkLst>
          <pc:docMk/>
          <pc:sldMk cId="3263813559" sldId="323"/>
        </pc:sldMkLst>
      </pc:sldChg>
      <pc:sldChg chg="addSp delSp modSp add mod ord">
        <pc:chgData name="Ayla Li" userId="7ca9411d-76d0-48ac-a360-15bb52b54904" providerId="ADAL" clId="{E7B4D878-9184-0B49-A5C3-250D0090EE89}" dt="2021-11-20T03:11:52.819" v="3825" actId="20577"/>
        <pc:sldMkLst>
          <pc:docMk/>
          <pc:sldMk cId="3924479841" sldId="323"/>
        </pc:sldMkLst>
        <pc:spChg chg="add del mod">
          <ac:chgData name="Ayla Li" userId="7ca9411d-76d0-48ac-a360-15bb52b54904" providerId="ADAL" clId="{E7B4D878-9184-0B49-A5C3-250D0090EE89}" dt="2021-11-20T00:43:38.195" v="2307" actId="478"/>
          <ac:spMkLst>
            <pc:docMk/>
            <pc:sldMk cId="3924479841" sldId="323"/>
            <ac:spMk id="3" creationId="{D0C18F53-9B90-A040-929F-01EEA22A9718}"/>
          </ac:spMkLst>
        </pc:spChg>
        <pc:spChg chg="add del mod">
          <ac:chgData name="Ayla Li" userId="7ca9411d-76d0-48ac-a360-15bb52b54904" providerId="ADAL" clId="{E7B4D878-9184-0B49-A5C3-250D0090EE89}" dt="2021-11-20T00:44:53.900" v="2374"/>
          <ac:spMkLst>
            <pc:docMk/>
            <pc:sldMk cId="3924479841" sldId="323"/>
            <ac:spMk id="4" creationId="{9AE02828-3B4C-FB48-B0A8-5CED7B966FA4}"/>
          </ac:spMkLst>
        </pc:spChg>
        <pc:spChg chg="add mod">
          <ac:chgData name="Ayla Li" userId="7ca9411d-76d0-48ac-a360-15bb52b54904" providerId="ADAL" clId="{E7B4D878-9184-0B49-A5C3-250D0090EE89}" dt="2021-11-20T01:04:40.597" v="2563" actId="20577"/>
          <ac:spMkLst>
            <pc:docMk/>
            <pc:sldMk cId="3924479841" sldId="323"/>
            <ac:spMk id="6" creationId="{4A779387-9F19-8A46-9611-23A8F846379B}"/>
          </ac:spMkLst>
        </pc:spChg>
        <pc:spChg chg="add mod">
          <ac:chgData name="Ayla Li" userId="7ca9411d-76d0-48ac-a360-15bb52b54904" providerId="ADAL" clId="{E7B4D878-9184-0B49-A5C3-250D0090EE89}" dt="2021-11-20T03:09:59.220" v="3602" actId="20577"/>
          <ac:spMkLst>
            <pc:docMk/>
            <pc:sldMk cId="3924479841" sldId="323"/>
            <ac:spMk id="7" creationId="{5AF6CA4D-7290-EA41-8B78-3048049FFC7C}"/>
          </ac:spMkLst>
        </pc:spChg>
        <pc:spChg chg="add mod">
          <ac:chgData name="Ayla Li" userId="7ca9411d-76d0-48ac-a360-15bb52b54904" providerId="ADAL" clId="{E7B4D878-9184-0B49-A5C3-250D0090EE89}" dt="2021-11-20T03:10:20.016" v="3614" actId="1038"/>
          <ac:spMkLst>
            <pc:docMk/>
            <pc:sldMk cId="3924479841" sldId="323"/>
            <ac:spMk id="10" creationId="{0C446074-9C58-DA46-AE73-0ABC7E4C502B}"/>
          </ac:spMkLst>
        </pc:spChg>
        <pc:spChg chg="add mod">
          <ac:chgData name="Ayla Li" userId="7ca9411d-76d0-48ac-a360-15bb52b54904" providerId="ADAL" clId="{E7B4D878-9184-0B49-A5C3-250D0090EE89}" dt="2021-11-20T03:11:52.819" v="3825" actId="20577"/>
          <ac:spMkLst>
            <pc:docMk/>
            <pc:sldMk cId="3924479841" sldId="323"/>
            <ac:spMk id="11" creationId="{15D123C6-FB16-ED49-B243-91F886AAA65F}"/>
          </ac:spMkLst>
        </pc:spChg>
        <pc:spChg chg="del">
          <ac:chgData name="Ayla Li" userId="7ca9411d-76d0-48ac-a360-15bb52b54904" providerId="ADAL" clId="{E7B4D878-9184-0B49-A5C3-250D0090EE89}" dt="2021-11-20T00:43:39.461" v="2308" actId="478"/>
          <ac:spMkLst>
            <pc:docMk/>
            <pc:sldMk cId="3924479841" sldId="323"/>
            <ac:spMk id="173" creationId="{00000000-0000-0000-0000-000000000000}"/>
          </ac:spMkLst>
        </pc:spChg>
        <pc:spChg chg="del">
          <ac:chgData name="Ayla Li" userId="7ca9411d-76d0-48ac-a360-15bb52b54904" providerId="ADAL" clId="{E7B4D878-9184-0B49-A5C3-250D0090EE89}" dt="2021-11-20T00:43:36.798" v="2306" actId="478"/>
          <ac:spMkLst>
            <pc:docMk/>
            <pc:sldMk cId="3924479841" sldId="323"/>
            <ac:spMk id="174" creationId="{00000000-0000-0000-0000-000000000000}"/>
          </ac:spMkLst>
        </pc:spChg>
        <pc:picChg chg="add mod">
          <ac:chgData name="Ayla Li" userId="7ca9411d-76d0-48ac-a360-15bb52b54904" providerId="ADAL" clId="{E7B4D878-9184-0B49-A5C3-250D0090EE89}" dt="2021-11-20T03:03:41.198" v="3390" actId="1036"/>
          <ac:picMkLst>
            <pc:docMk/>
            <pc:sldMk cId="3924479841" sldId="323"/>
            <ac:picMk id="3" creationId="{CC6141DE-70DB-A74C-B488-47445A86CA0A}"/>
          </ac:picMkLst>
        </pc:picChg>
        <pc:picChg chg="add mod">
          <ac:chgData name="Ayla Li" userId="7ca9411d-76d0-48ac-a360-15bb52b54904" providerId="ADAL" clId="{E7B4D878-9184-0B49-A5C3-250D0090EE89}" dt="2021-11-20T03:10:10.578" v="3607" actId="1038"/>
          <ac:picMkLst>
            <pc:docMk/>
            <pc:sldMk cId="3924479841" sldId="323"/>
            <ac:picMk id="4" creationId="{8A81CC59-850D-9A40-9955-546E4A9E52EA}"/>
          </ac:picMkLst>
        </pc:picChg>
        <pc:picChg chg="add mod">
          <ac:chgData name="Ayla Li" userId="7ca9411d-76d0-48ac-a360-15bb52b54904" providerId="ADAL" clId="{E7B4D878-9184-0B49-A5C3-250D0090EE89}" dt="2021-11-20T03:08:21.691" v="3402" actId="14100"/>
          <ac:picMkLst>
            <pc:docMk/>
            <pc:sldMk cId="3924479841" sldId="323"/>
            <ac:picMk id="5" creationId="{88E2AB6E-4AA4-6F4A-804C-8B50CF8F6974}"/>
          </ac:picMkLst>
        </pc:picChg>
        <pc:picChg chg="add del mod">
          <ac:chgData name="Ayla Li" userId="7ca9411d-76d0-48ac-a360-15bb52b54904" providerId="ADAL" clId="{E7B4D878-9184-0B49-A5C3-250D0090EE89}" dt="2021-11-20T03:05:38.151" v="3396" actId="478"/>
          <ac:picMkLst>
            <pc:docMk/>
            <pc:sldMk cId="3924479841" sldId="323"/>
            <ac:picMk id="8" creationId="{18868984-992E-1742-8D5D-65277DBF68A1}"/>
          </ac:picMkLst>
        </pc:picChg>
        <pc:picChg chg="add del mod">
          <ac:chgData name="Ayla Li" userId="7ca9411d-76d0-48ac-a360-15bb52b54904" providerId="ADAL" clId="{E7B4D878-9184-0B49-A5C3-250D0090EE89}" dt="2021-11-20T01:16:05.380" v="2580" actId="478"/>
          <ac:picMkLst>
            <pc:docMk/>
            <pc:sldMk cId="3924479841" sldId="323"/>
            <ac:picMk id="9" creationId="{BDF69CE9-D952-BE43-A12B-133C90743273}"/>
          </ac:picMkLst>
        </pc:picChg>
        <pc:picChg chg="add del mod">
          <ac:chgData name="Ayla Li" userId="7ca9411d-76d0-48ac-a360-15bb52b54904" providerId="ADAL" clId="{E7B4D878-9184-0B49-A5C3-250D0090EE89}" dt="2021-11-20T03:05:13.300" v="3391" actId="478"/>
          <ac:picMkLst>
            <pc:docMk/>
            <pc:sldMk cId="3924479841" sldId="323"/>
            <ac:picMk id="12" creationId="{2F0D336B-27D2-764F-A9F0-8163B42866C2}"/>
          </ac:picMkLst>
        </pc:picChg>
        <pc:picChg chg="add del mod">
          <ac:chgData name="Ayla Li" userId="7ca9411d-76d0-48ac-a360-15bb52b54904" providerId="ADAL" clId="{E7B4D878-9184-0B49-A5C3-250D0090EE89}" dt="2021-11-20T03:03:17.144" v="3373" actId="478"/>
          <ac:picMkLst>
            <pc:docMk/>
            <pc:sldMk cId="3924479841" sldId="323"/>
            <ac:picMk id="13" creationId="{395CCD0E-386B-EC4C-8CB4-B006F04286B9}"/>
          </ac:picMkLst>
        </pc:picChg>
        <pc:picChg chg="add mod">
          <ac:chgData name="Ayla Li" userId="7ca9411d-76d0-48ac-a360-15bb52b54904" providerId="ADAL" clId="{E7B4D878-9184-0B49-A5C3-250D0090EE89}" dt="2021-11-20T01:36:14.127" v="3043" actId="14100"/>
          <ac:picMkLst>
            <pc:docMk/>
            <pc:sldMk cId="3924479841" sldId="323"/>
            <ac:picMk id="14" creationId="{4257C82E-9D54-9942-945B-8BAC2C116716}"/>
          </ac:picMkLst>
        </pc:picChg>
      </pc:sldChg>
      <pc:sldChg chg="del">
        <pc:chgData name="Ayla Li" userId="7ca9411d-76d0-48ac-a360-15bb52b54904" providerId="ADAL" clId="{E7B4D878-9184-0B49-A5C3-250D0090EE89}" dt="2021-11-20T01:03:46.313" v="2504" actId="2696"/>
        <pc:sldMkLst>
          <pc:docMk/>
          <pc:sldMk cId="2213939013" sldId="326"/>
        </pc:sldMkLst>
      </pc:sldChg>
      <pc:sldChg chg="addSp delSp modSp add mod ord modNotesTx">
        <pc:chgData name="Ayla Li" userId="7ca9411d-76d0-48ac-a360-15bb52b54904" providerId="ADAL" clId="{E7B4D878-9184-0B49-A5C3-250D0090EE89}" dt="2021-11-20T18:06:41.186" v="4400" actId="20577"/>
        <pc:sldMkLst>
          <pc:docMk/>
          <pc:sldMk cId="636212191" sldId="329"/>
        </pc:sldMkLst>
        <pc:spChg chg="mod">
          <ac:chgData name="Ayla Li" userId="7ca9411d-76d0-48ac-a360-15bb52b54904" providerId="ADAL" clId="{E7B4D878-9184-0B49-A5C3-250D0090EE89}" dt="2021-11-20T01:32:43.094" v="2828" actId="20577"/>
          <ac:spMkLst>
            <pc:docMk/>
            <pc:sldMk cId="636212191" sldId="329"/>
            <ac:spMk id="7" creationId="{5AF6CA4D-7290-EA41-8B78-3048049FFC7C}"/>
          </ac:spMkLst>
        </pc:spChg>
        <pc:spChg chg="mod">
          <ac:chgData name="Ayla Li" userId="7ca9411d-76d0-48ac-a360-15bb52b54904" providerId="ADAL" clId="{E7B4D878-9184-0B49-A5C3-250D0090EE89}" dt="2021-11-20T01:32:53.949" v="2873" actId="20577"/>
          <ac:spMkLst>
            <pc:docMk/>
            <pc:sldMk cId="636212191" sldId="329"/>
            <ac:spMk id="11" creationId="{15D123C6-FB16-ED49-B243-91F886AAA65F}"/>
          </ac:spMkLst>
        </pc:spChg>
        <pc:picChg chg="add del mod">
          <ac:chgData name="Ayla Li" userId="7ca9411d-76d0-48ac-a360-15bb52b54904" providerId="ADAL" clId="{E7B4D878-9184-0B49-A5C3-250D0090EE89}" dt="2021-11-20T01:16:01.183" v="2578" actId="478"/>
          <ac:picMkLst>
            <pc:docMk/>
            <pc:sldMk cId="636212191" sldId="329"/>
            <ac:picMk id="3" creationId="{1E4DC3FF-11C9-D848-ACA9-EE010B1B0820}"/>
          </ac:picMkLst>
        </pc:picChg>
        <pc:picChg chg="del">
          <ac:chgData name="Ayla Li" userId="7ca9411d-76d0-48ac-a360-15bb52b54904" providerId="ADAL" clId="{E7B4D878-9184-0B49-A5C3-250D0090EE89}" dt="2021-11-20T01:12:06.694" v="2566" actId="478"/>
          <ac:picMkLst>
            <pc:docMk/>
            <pc:sldMk cId="636212191" sldId="329"/>
            <ac:picMk id="9" creationId="{BDF69CE9-D952-BE43-A12B-133C90743273}"/>
          </ac:picMkLst>
        </pc:picChg>
        <pc:picChg chg="mod">
          <ac:chgData name="Ayla Li" userId="7ca9411d-76d0-48ac-a360-15bb52b54904" providerId="ADAL" clId="{E7B4D878-9184-0B49-A5C3-250D0090EE89}" dt="2021-11-20T17:55:16.301" v="4388" actId="1076"/>
          <ac:picMkLst>
            <pc:docMk/>
            <pc:sldMk cId="636212191" sldId="329"/>
            <ac:picMk id="13" creationId="{395CCD0E-386B-EC4C-8CB4-B006F04286B9}"/>
          </ac:picMkLst>
        </pc:picChg>
        <pc:picChg chg="add mod">
          <ac:chgData name="Ayla Li" userId="7ca9411d-76d0-48ac-a360-15bb52b54904" providerId="ADAL" clId="{E7B4D878-9184-0B49-A5C3-250D0090EE89}" dt="2021-11-20T01:36:04.897" v="3042" actId="108"/>
          <ac:picMkLst>
            <pc:docMk/>
            <pc:sldMk cId="636212191" sldId="329"/>
            <ac:picMk id="14" creationId="{03071864-4AED-7849-8315-D459A978A011}"/>
          </ac:picMkLst>
        </pc:picChg>
      </pc:sldChg>
      <pc:sldMasterChg chg="delSldLayout">
        <pc:chgData name="Ayla Li" userId="7ca9411d-76d0-48ac-a360-15bb52b54904" providerId="ADAL" clId="{E7B4D878-9184-0B49-A5C3-250D0090EE89}" dt="2021-11-20T01:03:46.313" v="2504" actId="2696"/>
        <pc:sldMasterMkLst>
          <pc:docMk/>
          <pc:sldMasterMk cId="0" sldId="2147483671"/>
        </pc:sldMasterMkLst>
        <pc:sldLayoutChg chg="del">
          <pc:chgData name="Ayla Li" userId="7ca9411d-76d0-48ac-a360-15bb52b54904" providerId="ADAL" clId="{E7B4D878-9184-0B49-A5C3-250D0090EE89}" dt="2021-11-20T01:03:46.313" v="2504" actId="2696"/>
          <pc:sldLayoutMkLst>
            <pc:docMk/>
            <pc:sldMasterMk cId="0" sldId="2147483671"/>
            <pc:sldLayoutMk cId="0" sldId="2147483664"/>
          </pc:sldLayoutMkLst>
        </pc:sldLayoutChg>
      </pc:sldMasterChg>
    </pc:docChg>
  </pc:docChgLst>
  <pc:docChgLst>
    <pc:chgData name="Trang Doan" userId="S::trangd02@uw.edu::ba4df6a5-234b-4a4c-963d-392909601124" providerId="AD" clId="Web-{D3304E8D-932E-48D5-810F-5A34D4411C06}"/>
    <pc:docChg chg="modSld">
      <pc:chgData name="Trang Doan" userId="S::trangd02@uw.edu::ba4df6a5-234b-4a4c-963d-392909601124" providerId="AD" clId="Web-{D3304E8D-932E-48D5-810F-5A34D4411C06}" dt="2021-11-16T01:29:06.300" v="3" actId="20577"/>
      <pc:docMkLst>
        <pc:docMk/>
      </pc:docMkLst>
      <pc:sldChg chg="modSp">
        <pc:chgData name="Trang Doan" userId="S::trangd02@uw.edu::ba4df6a5-234b-4a4c-963d-392909601124" providerId="AD" clId="Web-{D3304E8D-932E-48D5-810F-5A34D4411C06}" dt="2021-11-16T01:29:06.300" v="3" actId="20577"/>
        <pc:sldMkLst>
          <pc:docMk/>
          <pc:sldMk cId="235285852" sldId="301"/>
        </pc:sldMkLst>
        <pc:spChg chg="mod">
          <ac:chgData name="Trang Doan" userId="S::trangd02@uw.edu::ba4df6a5-234b-4a4c-963d-392909601124" providerId="AD" clId="Web-{D3304E8D-932E-48D5-810F-5A34D4411C06}" dt="2021-11-16T01:29:06.300" v="3" actId="20577"/>
          <ac:spMkLst>
            <pc:docMk/>
            <pc:sldMk cId="235285852" sldId="301"/>
            <ac:spMk id="2" creationId="{1EE888B7-3295-984C-A065-B239A4353730}"/>
          </ac:spMkLst>
        </pc:spChg>
      </pc:sldChg>
    </pc:docChg>
  </pc:docChgLst>
  <pc:docChgLst>
    <pc:chgData name="Eimer Hannon" userId="8607c922-e792-4a91-b31c-b3c69852d1dd" providerId="ADAL" clId="{5D28AC59-F02C-47A4-A229-14E7F78877FE}"/>
    <pc:docChg chg="undo custSel delSld modSld sldOrd">
      <pc:chgData name="Eimer Hannon" userId="8607c922-e792-4a91-b31c-b3c69852d1dd" providerId="ADAL" clId="{5D28AC59-F02C-47A4-A229-14E7F78877FE}" dt="2021-11-20T01:35:01.954" v="2724" actId="20577"/>
      <pc:docMkLst>
        <pc:docMk/>
      </pc:docMkLst>
      <pc:sldChg chg="modSp mod">
        <pc:chgData name="Eimer Hannon" userId="8607c922-e792-4a91-b31c-b3c69852d1dd" providerId="ADAL" clId="{5D28AC59-F02C-47A4-A229-14E7F78877FE}" dt="2021-11-16T01:20:30.407" v="2" actId="20577"/>
        <pc:sldMkLst>
          <pc:docMk/>
          <pc:sldMk cId="0" sldId="256"/>
        </pc:sldMkLst>
        <pc:spChg chg="mod">
          <ac:chgData name="Eimer Hannon" userId="8607c922-e792-4a91-b31c-b3c69852d1dd" providerId="ADAL" clId="{5D28AC59-F02C-47A4-A229-14E7F78877FE}" dt="2021-11-16T01:20:30.407" v="2" actId="20577"/>
          <ac:spMkLst>
            <pc:docMk/>
            <pc:sldMk cId="0" sldId="256"/>
            <ac:spMk id="167" creationId="{00000000-0000-0000-0000-000000000000}"/>
          </ac:spMkLst>
        </pc:spChg>
      </pc:sldChg>
      <pc:sldChg chg="addSp delSp modSp mod">
        <pc:chgData name="Eimer Hannon" userId="8607c922-e792-4a91-b31c-b3c69852d1dd" providerId="ADAL" clId="{5D28AC59-F02C-47A4-A229-14E7F78877FE}" dt="2021-11-20T01:35:01.954" v="2724" actId="20577"/>
        <pc:sldMkLst>
          <pc:docMk/>
          <pc:sldMk cId="0" sldId="257"/>
        </pc:sldMkLst>
        <pc:spChg chg="mod topLvl">
          <ac:chgData name="Eimer Hannon" userId="8607c922-e792-4a91-b31c-b3c69852d1dd" providerId="ADAL" clId="{5D28AC59-F02C-47A4-A229-14E7F78877FE}" dt="2021-11-19T01:34:50.756" v="911" actId="1076"/>
          <ac:spMkLst>
            <pc:docMk/>
            <pc:sldMk cId="0" sldId="257"/>
            <ac:spMk id="2" creationId="{2A57012A-F16A-4EBC-BA32-2B8324D8E39A}"/>
          </ac:spMkLst>
        </pc:spChg>
        <pc:spChg chg="mod">
          <ac:chgData name="Eimer Hannon" userId="8607c922-e792-4a91-b31c-b3c69852d1dd" providerId="ADAL" clId="{5D28AC59-F02C-47A4-A229-14E7F78877FE}" dt="2021-11-19T01:34:30.433" v="907" actId="165"/>
          <ac:spMkLst>
            <pc:docMk/>
            <pc:sldMk cId="0" sldId="257"/>
            <ac:spMk id="10" creationId="{D0258859-A02D-4BB6-9771-F5026D1868D0}"/>
          </ac:spMkLst>
        </pc:spChg>
        <pc:spChg chg="mod">
          <ac:chgData name="Eimer Hannon" userId="8607c922-e792-4a91-b31c-b3c69852d1dd" providerId="ADAL" clId="{5D28AC59-F02C-47A4-A229-14E7F78877FE}" dt="2021-11-19T01:34:30.433" v="907" actId="165"/>
          <ac:spMkLst>
            <pc:docMk/>
            <pc:sldMk cId="0" sldId="257"/>
            <ac:spMk id="12" creationId="{6B6DC75C-DC0F-4987-BCBB-890127C37A95}"/>
          </ac:spMkLst>
        </pc:spChg>
        <pc:spChg chg="mod">
          <ac:chgData name="Eimer Hannon" userId="8607c922-e792-4a91-b31c-b3c69852d1dd" providerId="ADAL" clId="{5D28AC59-F02C-47A4-A229-14E7F78877FE}" dt="2021-11-19T01:34:30.433" v="907" actId="165"/>
          <ac:spMkLst>
            <pc:docMk/>
            <pc:sldMk cId="0" sldId="257"/>
            <ac:spMk id="15" creationId="{D8ECD62A-8D03-4077-979F-0E06FD74B9EF}"/>
          </ac:spMkLst>
        </pc:spChg>
        <pc:spChg chg="mod">
          <ac:chgData name="Eimer Hannon" userId="8607c922-e792-4a91-b31c-b3c69852d1dd" providerId="ADAL" clId="{5D28AC59-F02C-47A4-A229-14E7F78877FE}" dt="2021-11-19T01:34:30.433" v="907" actId="165"/>
          <ac:spMkLst>
            <pc:docMk/>
            <pc:sldMk cId="0" sldId="257"/>
            <ac:spMk id="16" creationId="{E1846C31-820B-41AE-8D14-3B640B1AECE8}"/>
          </ac:spMkLst>
        </pc:spChg>
        <pc:spChg chg="mod">
          <ac:chgData name="Eimer Hannon" userId="8607c922-e792-4a91-b31c-b3c69852d1dd" providerId="ADAL" clId="{5D28AC59-F02C-47A4-A229-14E7F78877FE}" dt="2021-11-19T01:34:30.433" v="907" actId="165"/>
          <ac:spMkLst>
            <pc:docMk/>
            <pc:sldMk cId="0" sldId="257"/>
            <ac:spMk id="17" creationId="{65D524E8-54AB-406D-8C95-1DBA09DC9846}"/>
          </ac:spMkLst>
        </pc:spChg>
        <pc:spChg chg="mod">
          <ac:chgData name="Eimer Hannon" userId="8607c922-e792-4a91-b31c-b3c69852d1dd" providerId="ADAL" clId="{5D28AC59-F02C-47A4-A229-14E7F78877FE}" dt="2021-11-19T01:34:30.433" v="907" actId="165"/>
          <ac:spMkLst>
            <pc:docMk/>
            <pc:sldMk cId="0" sldId="257"/>
            <ac:spMk id="18" creationId="{29FEB055-50CE-4AB6-9A45-C688CABF1CB0}"/>
          </ac:spMkLst>
        </pc:spChg>
        <pc:spChg chg="mod">
          <ac:chgData name="Eimer Hannon" userId="8607c922-e792-4a91-b31c-b3c69852d1dd" providerId="ADAL" clId="{5D28AC59-F02C-47A4-A229-14E7F78877FE}" dt="2021-11-19T01:34:30.433" v="907" actId="165"/>
          <ac:spMkLst>
            <pc:docMk/>
            <pc:sldMk cId="0" sldId="257"/>
            <ac:spMk id="19" creationId="{8ABE6BD9-DE5D-4645-9EE7-591EFC87075E}"/>
          </ac:spMkLst>
        </pc:spChg>
        <pc:spChg chg="mod">
          <ac:chgData name="Eimer Hannon" userId="8607c922-e792-4a91-b31c-b3c69852d1dd" providerId="ADAL" clId="{5D28AC59-F02C-47A4-A229-14E7F78877FE}" dt="2021-11-19T01:34:30.433" v="907" actId="165"/>
          <ac:spMkLst>
            <pc:docMk/>
            <pc:sldMk cId="0" sldId="257"/>
            <ac:spMk id="20" creationId="{31388E42-9A94-4B35-BDAD-1629FDDF8176}"/>
          </ac:spMkLst>
        </pc:spChg>
        <pc:spChg chg="mod">
          <ac:chgData name="Eimer Hannon" userId="8607c922-e792-4a91-b31c-b3c69852d1dd" providerId="ADAL" clId="{5D28AC59-F02C-47A4-A229-14E7F78877FE}" dt="2021-11-19T01:34:30.433" v="907" actId="165"/>
          <ac:spMkLst>
            <pc:docMk/>
            <pc:sldMk cId="0" sldId="257"/>
            <ac:spMk id="22" creationId="{3D3234DE-95FE-447F-9573-03DA3D155B05}"/>
          </ac:spMkLst>
        </pc:spChg>
        <pc:spChg chg="mod">
          <ac:chgData name="Eimer Hannon" userId="8607c922-e792-4a91-b31c-b3c69852d1dd" providerId="ADAL" clId="{5D28AC59-F02C-47A4-A229-14E7F78877FE}" dt="2021-11-19T01:34:30.433" v="907" actId="165"/>
          <ac:spMkLst>
            <pc:docMk/>
            <pc:sldMk cId="0" sldId="257"/>
            <ac:spMk id="23" creationId="{BFEEB509-41DA-4740-A78F-CCF9D6CF1E5D}"/>
          </ac:spMkLst>
        </pc:spChg>
        <pc:spChg chg="mod">
          <ac:chgData name="Eimer Hannon" userId="8607c922-e792-4a91-b31c-b3c69852d1dd" providerId="ADAL" clId="{5D28AC59-F02C-47A4-A229-14E7F78877FE}" dt="2021-11-19T01:34:30.433" v="907" actId="165"/>
          <ac:spMkLst>
            <pc:docMk/>
            <pc:sldMk cId="0" sldId="257"/>
            <ac:spMk id="24" creationId="{FF214C6D-AA44-4F5F-86A2-B72B90F7A8CD}"/>
          </ac:spMkLst>
        </pc:spChg>
        <pc:spChg chg="mod">
          <ac:chgData name="Eimer Hannon" userId="8607c922-e792-4a91-b31c-b3c69852d1dd" providerId="ADAL" clId="{5D28AC59-F02C-47A4-A229-14E7F78877FE}" dt="2021-11-19T01:34:30.433" v="907" actId="165"/>
          <ac:spMkLst>
            <pc:docMk/>
            <pc:sldMk cId="0" sldId="257"/>
            <ac:spMk id="26" creationId="{A06393A7-2E9F-46D1-8E8B-E59A271ACFAB}"/>
          </ac:spMkLst>
        </pc:spChg>
        <pc:spChg chg="mod">
          <ac:chgData name="Eimer Hannon" userId="8607c922-e792-4a91-b31c-b3c69852d1dd" providerId="ADAL" clId="{5D28AC59-F02C-47A4-A229-14E7F78877FE}" dt="2021-11-19T01:34:30.433" v="907" actId="165"/>
          <ac:spMkLst>
            <pc:docMk/>
            <pc:sldMk cId="0" sldId="257"/>
            <ac:spMk id="27" creationId="{1F64F7FE-F24A-4A66-9188-5E3AF4D0558F}"/>
          </ac:spMkLst>
        </pc:spChg>
        <pc:spChg chg="mod">
          <ac:chgData name="Eimer Hannon" userId="8607c922-e792-4a91-b31c-b3c69852d1dd" providerId="ADAL" clId="{5D28AC59-F02C-47A4-A229-14E7F78877FE}" dt="2021-11-19T01:34:30.433" v="907" actId="165"/>
          <ac:spMkLst>
            <pc:docMk/>
            <pc:sldMk cId="0" sldId="257"/>
            <ac:spMk id="28" creationId="{43A911FF-3618-4BE4-8962-ACD290CC34CC}"/>
          </ac:spMkLst>
        </pc:spChg>
        <pc:spChg chg="mod topLvl">
          <ac:chgData name="Eimer Hannon" userId="8607c922-e792-4a91-b31c-b3c69852d1dd" providerId="ADAL" clId="{5D28AC59-F02C-47A4-A229-14E7F78877FE}" dt="2021-11-20T00:20:39.242" v="1403" actId="1076"/>
          <ac:spMkLst>
            <pc:docMk/>
            <pc:sldMk cId="0" sldId="257"/>
            <ac:spMk id="29" creationId="{33D2D1AE-46F5-4E24-AC7D-D59CE01EDF74}"/>
          </ac:spMkLst>
        </pc:spChg>
        <pc:spChg chg="mod topLvl">
          <ac:chgData name="Eimer Hannon" userId="8607c922-e792-4a91-b31c-b3c69852d1dd" providerId="ADAL" clId="{5D28AC59-F02C-47A4-A229-14E7F78877FE}" dt="2021-11-19T01:34:44.463" v="909" actId="1076"/>
          <ac:spMkLst>
            <pc:docMk/>
            <pc:sldMk cId="0" sldId="257"/>
            <ac:spMk id="30" creationId="{9D1FF791-9695-4F6B-9C9C-467E1A6E52F5}"/>
          </ac:spMkLst>
        </pc:spChg>
        <pc:spChg chg="mod topLvl">
          <ac:chgData name="Eimer Hannon" userId="8607c922-e792-4a91-b31c-b3c69852d1dd" providerId="ADAL" clId="{5D28AC59-F02C-47A4-A229-14E7F78877FE}" dt="2021-11-19T01:34:38.292" v="908" actId="1076"/>
          <ac:spMkLst>
            <pc:docMk/>
            <pc:sldMk cId="0" sldId="257"/>
            <ac:spMk id="31" creationId="{4F2CC775-E894-40D6-AC95-C8DDA310F459}"/>
          </ac:spMkLst>
        </pc:spChg>
        <pc:spChg chg="mod topLvl">
          <ac:chgData name="Eimer Hannon" userId="8607c922-e792-4a91-b31c-b3c69852d1dd" providerId="ADAL" clId="{5D28AC59-F02C-47A4-A229-14E7F78877FE}" dt="2021-11-19T01:34:30.433" v="907" actId="165"/>
          <ac:spMkLst>
            <pc:docMk/>
            <pc:sldMk cId="0" sldId="257"/>
            <ac:spMk id="32" creationId="{5479F868-122D-4113-B2DF-D8BDF3160C2C}"/>
          </ac:spMkLst>
        </pc:spChg>
        <pc:spChg chg="mod">
          <ac:chgData name="Eimer Hannon" userId="8607c922-e792-4a91-b31c-b3c69852d1dd" providerId="ADAL" clId="{5D28AC59-F02C-47A4-A229-14E7F78877FE}" dt="2021-11-20T01:35:01.954" v="2724" actId="20577"/>
          <ac:spMkLst>
            <pc:docMk/>
            <pc:sldMk cId="0" sldId="257"/>
            <ac:spMk id="173" creationId="{00000000-0000-0000-0000-000000000000}"/>
          </ac:spMkLst>
        </pc:spChg>
        <pc:grpChg chg="add del mod">
          <ac:chgData name="Eimer Hannon" userId="8607c922-e792-4a91-b31c-b3c69852d1dd" providerId="ADAL" clId="{5D28AC59-F02C-47A4-A229-14E7F78877FE}" dt="2021-11-19T01:34:30.433" v="907" actId="165"/>
          <ac:grpSpMkLst>
            <pc:docMk/>
            <pc:sldMk cId="0" sldId="257"/>
            <ac:grpSpMk id="5" creationId="{7DF512E9-EB4A-458C-B579-95FC94322A1D}"/>
          </ac:grpSpMkLst>
        </pc:grpChg>
        <pc:grpChg chg="mod topLvl">
          <ac:chgData name="Eimer Hannon" userId="8607c922-e792-4a91-b31c-b3c69852d1dd" providerId="ADAL" clId="{5D28AC59-F02C-47A4-A229-14E7F78877FE}" dt="2021-11-19T01:35:03.966" v="913" actId="1076"/>
          <ac:grpSpMkLst>
            <pc:docMk/>
            <pc:sldMk cId="0" sldId="257"/>
            <ac:grpSpMk id="6" creationId="{EC5E4684-30A6-4527-99D4-F39D5781250B}"/>
          </ac:grpSpMkLst>
        </pc:grpChg>
        <pc:grpChg chg="add del mod">
          <ac:chgData name="Eimer Hannon" userId="8607c922-e792-4a91-b31c-b3c69852d1dd" providerId="ADAL" clId="{5D28AC59-F02C-47A4-A229-14E7F78877FE}" dt="2021-11-19T01:34:30.433" v="907" actId="165"/>
          <ac:grpSpMkLst>
            <pc:docMk/>
            <pc:sldMk cId="0" sldId="257"/>
            <ac:grpSpMk id="7" creationId="{4BE94E6C-B2AA-463B-9815-21A22F4B2E23}"/>
          </ac:grpSpMkLst>
        </pc:grpChg>
        <pc:grpChg chg="add del mod">
          <ac:chgData name="Eimer Hannon" userId="8607c922-e792-4a91-b31c-b3c69852d1dd" providerId="ADAL" clId="{5D28AC59-F02C-47A4-A229-14E7F78877FE}" dt="2021-11-19T01:34:30.433" v="907" actId="165"/>
          <ac:grpSpMkLst>
            <pc:docMk/>
            <pc:sldMk cId="0" sldId="257"/>
            <ac:grpSpMk id="9" creationId="{A75239BB-129D-4EDD-B27E-83EB21671CD2}"/>
          </ac:grpSpMkLst>
        </pc:grpChg>
        <pc:grpChg chg="mod">
          <ac:chgData name="Eimer Hannon" userId="8607c922-e792-4a91-b31c-b3c69852d1dd" providerId="ADAL" clId="{5D28AC59-F02C-47A4-A229-14E7F78877FE}" dt="2021-11-19T01:34:30.433" v="907" actId="165"/>
          <ac:grpSpMkLst>
            <pc:docMk/>
            <pc:sldMk cId="0" sldId="257"/>
            <ac:grpSpMk id="11" creationId="{0196EE46-4AA8-46F0-AA64-BEE725C4FE35}"/>
          </ac:grpSpMkLst>
        </pc:grpChg>
        <pc:grpChg chg="mod topLvl">
          <ac:chgData name="Eimer Hannon" userId="8607c922-e792-4a91-b31c-b3c69852d1dd" providerId="ADAL" clId="{5D28AC59-F02C-47A4-A229-14E7F78877FE}" dt="2021-11-19T01:34:30.433" v="907" actId="165"/>
          <ac:grpSpMkLst>
            <pc:docMk/>
            <pc:sldMk cId="0" sldId="257"/>
            <ac:grpSpMk id="14" creationId="{4B94D58F-AF0A-4C60-9C14-6B2E23F7ACA5}"/>
          </ac:grpSpMkLst>
        </pc:grpChg>
        <pc:grpChg chg="mod topLvl">
          <ac:chgData name="Eimer Hannon" userId="8607c922-e792-4a91-b31c-b3c69852d1dd" providerId="ADAL" clId="{5D28AC59-F02C-47A4-A229-14E7F78877FE}" dt="2021-11-19T01:34:30.433" v="907" actId="165"/>
          <ac:grpSpMkLst>
            <pc:docMk/>
            <pc:sldMk cId="0" sldId="257"/>
            <ac:grpSpMk id="21" creationId="{076C30BA-913C-4A24-B487-A41EA4A7B9AB}"/>
          </ac:grpSpMkLst>
        </pc:grpChg>
        <pc:grpChg chg="mod topLvl">
          <ac:chgData name="Eimer Hannon" userId="8607c922-e792-4a91-b31c-b3c69852d1dd" providerId="ADAL" clId="{5D28AC59-F02C-47A4-A229-14E7F78877FE}" dt="2021-11-19T01:34:30.433" v="907" actId="165"/>
          <ac:grpSpMkLst>
            <pc:docMk/>
            <pc:sldMk cId="0" sldId="257"/>
            <ac:grpSpMk id="25" creationId="{68C1C882-BBA7-480D-AFEA-CAE3CACC1DF0}"/>
          </ac:grpSpMkLst>
        </pc:grpChg>
        <pc:grpChg chg="add del mod">
          <ac:chgData name="Eimer Hannon" userId="8607c922-e792-4a91-b31c-b3c69852d1dd" providerId="ADAL" clId="{5D28AC59-F02C-47A4-A229-14E7F78877FE}" dt="2021-11-19T01:34:30.433" v="907" actId="165"/>
          <ac:grpSpMkLst>
            <pc:docMk/>
            <pc:sldMk cId="0" sldId="257"/>
            <ac:grpSpMk id="33" creationId="{346F7226-2D3C-4160-B507-E3488398F64C}"/>
          </ac:grpSpMkLst>
        </pc:grpChg>
        <pc:picChg chg="mod topLvl">
          <ac:chgData name="Eimer Hannon" userId="8607c922-e792-4a91-b31c-b3c69852d1dd" providerId="ADAL" clId="{5D28AC59-F02C-47A4-A229-14E7F78877FE}" dt="2021-11-19T01:34:58.595" v="912" actId="1076"/>
          <ac:picMkLst>
            <pc:docMk/>
            <pc:sldMk cId="0" sldId="257"/>
            <ac:picMk id="3" creationId="{B9F68CB1-4FA8-4309-82C5-F5BEF7D630C5}"/>
          </ac:picMkLst>
        </pc:picChg>
        <pc:picChg chg="mod topLvl">
          <ac:chgData name="Eimer Hannon" userId="8607c922-e792-4a91-b31c-b3c69852d1dd" providerId="ADAL" clId="{5D28AC59-F02C-47A4-A229-14E7F78877FE}" dt="2021-11-19T01:34:30.433" v="907" actId="165"/>
          <ac:picMkLst>
            <pc:docMk/>
            <pc:sldMk cId="0" sldId="257"/>
            <ac:picMk id="4" creationId="{C417D458-EB1C-4A30-9628-F0BC125BE8FD}"/>
          </ac:picMkLst>
        </pc:picChg>
        <pc:picChg chg="mod topLvl">
          <ac:chgData name="Eimer Hannon" userId="8607c922-e792-4a91-b31c-b3c69852d1dd" providerId="ADAL" clId="{5D28AC59-F02C-47A4-A229-14E7F78877FE}" dt="2021-11-19T01:34:30.433" v="907" actId="165"/>
          <ac:picMkLst>
            <pc:docMk/>
            <pc:sldMk cId="0" sldId="257"/>
            <ac:picMk id="8" creationId="{CEAAB038-8CF0-4274-BAC5-421BCC28EA8E}"/>
          </ac:picMkLst>
        </pc:picChg>
        <pc:picChg chg="mod">
          <ac:chgData name="Eimer Hannon" userId="8607c922-e792-4a91-b31c-b3c69852d1dd" providerId="ADAL" clId="{5D28AC59-F02C-47A4-A229-14E7F78877FE}" dt="2021-11-19T01:34:30.433" v="907" actId="165"/>
          <ac:picMkLst>
            <pc:docMk/>
            <pc:sldMk cId="0" sldId="257"/>
            <ac:picMk id="13" creationId="{CA264631-7410-4A46-A4B8-AB7FCB85C418}"/>
          </ac:picMkLst>
        </pc:picChg>
      </pc:sldChg>
      <pc:sldChg chg="modSp mod">
        <pc:chgData name="Eimer Hannon" userId="8607c922-e792-4a91-b31c-b3c69852d1dd" providerId="ADAL" clId="{5D28AC59-F02C-47A4-A229-14E7F78877FE}" dt="2021-11-20T01:10:33.269" v="2600" actId="14100"/>
        <pc:sldMkLst>
          <pc:docMk/>
          <pc:sldMk cId="0" sldId="258"/>
        </pc:sldMkLst>
        <pc:spChg chg="mod">
          <ac:chgData name="Eimer Hannon" userId="8607c922-e792-4a91-b31c-b3c69852d1dd" providerId="ADAL" clId="{5D28AC59-F02C-47A4-A229-14E7F78877FE}" dt="2021-11-20T01:09:39.180" v="2430" actId="14100"/>
          <ac:spMkLst>
            <pc:docMk/>
            <pc:sldMk cId="0" sldId="258"/>
            <ac:spMk id="183" creationId="{00000000-0000-0000-0000-000000000000}"/>
          </ac:spMkLst>
        </pc:spChg>
        <pc:spChg chg="mod">
          <ac:chgData name="Eimer Hannon" userId="8607c922-e792-4a91-b31c-b3c69852d1dd" providerId="ADAL" clId="{5D28AC59-F02C-47A4-A229-14E7F78877FE}" dt="2021-11-20T01:10:33.269" v="2600" actId="14100"/>
          <ac:spMkLst>
            <pc:docMk/>
            <pc:sldMk cId="0" sldId="258"/>
            <ac:spMk id="184" creationId="{00000000-0000-0000-0000-000000000000}"/>
          </ac:spMkLst>
        </pc:spChg>
        <pc:spChg chg="mod">
          <ac:chgData name="Eimer Hannon" userId="8607c922-e792-4a91-b31c-b3c69852d1dd" providerId="ADAL" clId="{5D28AC59-F02C-47A4-A229-14E7F78877FE}" dt="2021-11-20T01:09:44.417" v="2442" actId="20577"/>
          <ac:spMkLst>
            <pc:docMk/>
            <pc:sldMk cId="0" sldId="258"/>
            <ac:spMk id="185" creationId="{00000000-0000-0000-0000-000000000000}"/>
          </ac:spMkLst>
        </pc:spChg>
        <pc:spChg chg="mod">
          <ac:chgData name="Eimer Hannon" userId="8607c922-e792-4a91-b31c-b3c69852d1dd" providerId="ADAL" clId="{5D28AC59-F02C-47A4-A229-14E7F78877FE}" dt="2021-11-20T01:09:53.933" v="2504" actId="20577"/>
          <ac:spMkLst>
            <pc:docMk/>
            <pc:sldMk cId="0" sldId="258"/>
            <ac:spMk id="186" creationId="{00000000-0000-0000-0000-000000000000}"/>
          </ac:spMkLst>
        </pc:spChg>
        <pc:spChg chg="mod">
          <ac:chgData name="Eimer Hannon" userId="8607c922-e792-4a91-b31c-b3c69852d1dd" providerId="ADAL" clId="{5D28AC59-F02C-47A4-A229-14E7F78877FE}" dt="2021-11-20T01:09:58.414" v="2505"/>
          <ac:spMkLst>
            <pc:docMk/>
            <pc:sldMk cId="0" sldId="258"/>
            <ac:spMk id="187" creationId="{00000000-0000-0000-0000-000000000000}"/>
          </ac:spMkLst>
        </pc:spChg>
        <pc:spChg chg="mod">
          <ac:chgData name="Eimer Hannon" userId="8607c922-e792-4a91-b31c-b3c69852d1dd" providerId="ADAL" clId="{5D28AC59-F02C-47A4-A229-14E7F78877FE}" dt="2021-11-20T01:10:14.716" v="2544" actId="14100"/>
          <ac:spMkLst>
            <pc:docMk/>
            <pc:sldMk cId="0" sldId="258"/>
            <ac:spMk id="195" creationId="{00000000-0000-0000-0000-000000000000}"/>
          </ac:spMkLst>
        </pc:spChg>
      </pc:sldChg>
      <pc:sldChg chg="del">
        <pc:chgData name="Eimer Hannon" userId="8607c922-e792-4a91-b31c-b3c69852d1dd" providerId="ADAL" clId="{5D28AC59-F02C-47A4-A229-14E7F78877FE}" dt="2021-11-20T00:30:40.795" v="1444" actId="47"/>
        <pc:sldMkLst>
          <pc:docMk/>
          <pc:sldMk cId="0" sldId="260"/>
        </pc:sldMkLst>
      </pc:sldChg>
      <pc:sldChg chg="del">
        <pc:chgData name="Eimer Hannon" userId="8607c922-e792-4a91-b31c-b3c69852d1dd" providerId="ADAL" clId="{5D28AC59-F02C-47A4-A229-14E7F78877FE}" dt="2021-11-20T00:30:40.795" v="1444" actId="47"/>
        <pc:sldMkLst>
          <pc:docMk/>
          <pc:sldMk cId="0" sldId="261"/>
        </pc:sldMkLst>
      </pc:sldChg>
      <pc:sldChg chg="del">
        <pc:chgData name="Eimer Hannon" userId="8607c922-e792-4a91-b31c-b3c69852d1dd" providerId="ADAL" clId="{5D28AC59-F02C-47A4-A229-14E7F78877FE}" dt="2021-11-20T00:30:40.795" v="1444" actId="47"/>
        <pc:sldMkLst>
          <pc:docMk/>
          <pc:sldMk cId="0" sldId="262"/>
        </pc:sldMkLst>
      </pc:sldChg>
      <pc:sldChg chg="del">
        <pc:chgData name="Eimer Hannon" userId="8607c922-e792-4a91-b31c-b3c69852d1dd" providerId="ADAL" clId="{5D28AC59-F02C-47A4-A229-14E7F78877FE}" dt="2021-11-20T00:30:40.795" v="1444" actId="47"/>
        <pc:sldMkLst>
          <pc:docMk/>
          <pc:sldMk cId="0" sldId="263"/>
        </pc:sldMkLst>
      </pc:sldChg>
      <pc:sldChg chg="modSp del mod ord modShow">
        <pc:chgData name="Eimer Hannon" userId="8607c922-e792-4a91-b31c-b3c69852d1dd" providerId="ADAL" clId="{5D28AC59-F02C-47A4-A229-14E7F78877FE}" dt="2021-11-20T01:33:33.133" v="2683" actId="47"/>
        <pc:sldMkLst>
          <pc:docMk/>
          <pc:sldMk cId="0" sldId="264"/>
        </pc:sldMkLst>
        <pc:spChg chg="mod">
          <ac:chgData name="Eimer Hannon" userId="8607c922-e792-4a91-b31c-b3c69852d1dd" providerId="ADAL" clId="{5D28AC59-F02C-47A4-A229-14E7F78877FE}" dt="2021-11-20T00:26:18.639" v="1432" actId="255"/>
          <ac:spMkLst>
            <pc:docMk/>
            <pc:sldMk cId="0" sldId="264"/>
            <ac:spMk id="267" creationId="{00000000-0000-0000-0000-000000000000}"/>
          </ac:spMkLst>
        </pc:spChg>
      </pc:sldChg>
      <pc:sldChg chg="del">
        <pc:chgData name="Eimer Hannon" userId="8607c922-e792-4a91-b31c-b3c69852d1dd" providerId="ADAL" clId="{5D28AC59-F02C-47A4-A229-14E7F78877FE}" dt="2021-11-20T00:30:40.795" v="1444" actId="47"/>
        <pc:sldMkLst>
          <pc:docMk/>
          <pc:sldMk cId="0" sldId="265"/>
        </pc:sldMkLst>
      </pc:sldChg>
      <pc:sldChg chg="del">
        <pc:chgData name="Eimer Hannon" userId="8607c922-e792-4a91-b31c-b3c69852d1dd" providerId="ADAL" clId="{5D28AC59-F02C-47A4-A229-14E7F78877FE}" dt="2021-11-20T00:30:40.795" v="1444" actId="47"/>
        <pc:sldMkLst>
          <pc:docMk/>
          <pc:sldMk cId="0" sldId="267"/>
        </pc:sldMkLst>
      </pc:sldChg>
      <pc:sldChg chg="del">
        <pc:chgData name="Eimer Hannon" userId="8607c922-e792-4a91-b31c-b3c69852d1dd" providerId="ADAL" clId="{5D28AC59-F02C-47A4-A229-14E7F78877FE}" dt="2021-11-20T00:30:40.795" v="1444" actId="47"/>
        <pc:sldMkLst>
          <pc:docMk/>
          <pc:sldMk cId="0" sldId="268"/>
        </pc:sldMkLst>
      </pc:sldChg>
      <pc:sldChg chg="del">
        <pc:chgData name="Eimer Hannon" userId="8607c922-e792-4a91-b31c-b3c69852d1dd" providerId="ADAL" clId="{5D28AC59-F02C-47A4-A229-14E7F78877FE}" dt="2021-11-20T00:30:40.795" v="1444" actId="47"/>
        <pc:sldMkLst>
          <pc:docMk/>
          <pc:sldMk cId="0" sldId="269"/>
        </pc:sldMkLst>
      </pc:sldChg>
      <pc:sldChg chg="modSp mod">
        <pc:chgData name="Eimer Hannon" userId="8607c922-e792-4a91-b31c-b3c69852d1dd" providerId="ADAL" clId="{5D28AC59-F02C-47A4-A229-14E7F78877FE}" dt="2021-11-20T00:24:59.106" v="1428" actId="1076"/>
        <pc:sldMkLst>
          <pc:docMk/>
          <pc:sldMk cId="0" sldId="270"/>
        </pc:sldMkLst>
        <pc:spChg chg="mod">
          <ac:chgData name="Eimer Hannon" userId="8607c922-e792-4a91-b31c-b3c69852d1dd" providerId="ADAL" clId="{5D28AC59-F02C-47A4-A229-14E7F78877FE}" dt="2021-11-20T00:24:50.925" v="1426" actId="403"/>
          <ac:spMkLst>
            <pc:docMk/>
            <pc:sldMk cId="0" sldId="270"/>
            <ac:spMk id="3" creationId="{8C97B20B-2F0F-FF4E-94A6-4D655C359029}"/>
          </ac:spMkLst>
        </pc:spChg>
        <pc:picChg chg="mod">
          <ac:chgData name="Eimer Hannon" userId="8607c922-e792-4a91-b31c-b3c69852d1dd" providerId="ADAL" clId="{5D28AC59-F02C-47A4-A229-14E7F78877FE}" dt="2021-11-20T00:24:59.106" v="1428" actId="1076"/>
          <ac:picMkLst>
            <pc:docMk/>
            <pc:sldMk cId="0" sldId="270"/>
            <ac:picMk id="5" creationId="{628C743B-2CC7-B04B-BB85-57CE32EF8A16}"/>
          </ac:picMkLst>
        </pc:picChg>
      </pc:sldChg>
      <pc:sldChg chg="del">
        <pc:chgData name="Eimer Hannon" userId="8607c922-e792-4a91-b31c-b3c69852d1dd" providerId="ADAL" clId="{5D28AC59-F02C-47A4-A229-14E7F78877FE}" dt="2021-11-20T00:30:40.795" v="1444" actId="47"/>
        <pc:sldMkLst>
          <pc:docMk/>
          <pc:sldMk cId="0" sldId="271"/>
        </pc:sldMkLst>
      </pc:sldChg>
      <pc:sldChg chg="del">
        <pc:chgData name="Eimer Hannon" userId="8607c922-e792-4a91-b31c-b3c69852d1dd" providerId="ADAL" clId="{5D28AC59-F02C-47A4-A229-14E7F78877FE}" dt="2021-11-20T00:30:40.795" v="1444" actId="47"/>
        <pc:sldMkLst>
          <pc:docMk/>
          <pc:sldMk cId="0" sldId="272"/>
        </pc:sldMkLst>
      </pc:sldChg>
      <pc:sldChg chg="del">
        <pc:chgData name="Eimer Hannon" userId="8607c922-e792-4a91-b31c-b3c69852d1dd" providerId="ADAL" clId="{5D28AC59-F02C-47A4-A229-14E7F78877FE}" dt="2021-11-20T00:30:40.795" v="1444" actId="47"/>
        <pc:sldMkLst>
          <pc:docMk/>
          <pc:sldMk cId="0" sldId="273"/>
        </pc:sldMkLst>
      </pc:sldChg>
      <pc:sldChg chg="modSp mod">
        <pc:chgData name="Eimer Hannon" userId="8607c922-e792-4a91-b31c-b3c69852d1dd" providerId="ADAL" clId="{5D28AC59-F02C-47A4-A229-14E7F78877FE}" dt="2021-11-20T01:31:27.389" v="2676" actId="20577"/>
        <pc:sldMkLst>
          <pc:docMk/>
          <pc:sldMk cId="0" sldId="274"/>
        </pc:sldMkLst>
        <pc:spChg chg="mod">
          <ac:chgData name="Eimer Hannon" userId="8607c922-e792-4a91-b31c-b3c69852d1dd" providerId="ADAL" clId="{5D28AC59-F02C-47A4-A229-14E7F78877FE}" dt="2021-11-20T01:31:10.544" v="2664" actId="20577"/>
          <ac:spMkLst>
            <pc:docMk/>
            <pc:sldMk cId="0" sldId="274"/>
            <ac:spMk id="3485" creationId="{00000000-0000-0000-0000-000000000000}"/>
          </ac:spMkLst>
        </pc:spChg>
        <pc:spChg chg="mod">
          <ac:chgData name="Eimer Hannon" userId="8607c922-e792-4a91-b31c-b3c69852d1dd" providerId="ADAL" clId="{5D28AC59-F02C-47A4-A229-14E7F78877FE}" dt="2021-11-20T01:31:27.389" v="2676" actId="20577"/>
          <ac:spMkLst>
            <pc:docMk/>
            <pc:sldMk cId="0" sldId="274"/>
            <ac:spMk id="3489" creationId="{00000000-0000-0000-0000-000000000000}"/>
          </ac:spMkLst>
        </pc:spChg>
      </pc:sldChg>
      <pc:sldChg chg="del">
        <pc:chgData name="Eimer Hannon" userId="8607c922-e792-4a91-b31c-b3c69852d1dd" providerId="ADAL" clId="{5D28AC59-F02C-47A4-A229-14E7F78877FE}" dt="2021-11-20T00:30:40.795" v="1444" actId="47"/>
        <pc:sldMkLst>
          <pc:docMk/>
          <pc:sldMk cId="0" sldId="275"/>
        </pc:sldMkLst>
      </pc:sldChg>
      <pc:sldChg chg="modSp mod">
        <pc:chgData name="Eimer Hannon" userId="8607c922-e792-4a91-b31c-b3c69852d1dd" providerId="ADAL" clId="{5D28AC59-F02C-47A4-A229-14E7F78877FE}" dt="2021-11-20T01:00:23.515" v="2386" actId="14100"/>
        <pc:sldMkLst>
          <pc:docMk/>
          <pc:sldMk cId="0" sldId="277"/>
        </pc:sldMkLst>
        <pc:spChg chg="mod">
          <ac:chgData name="Eimer Hannon" userId="8607c922-e792-4a91-b31c-b3c69852d1dd" providerId="ADAL" clId="{5D28AC59-F02C-47A4-A229-14E7F78877FE}" dt="2021-11-20T00:55:58.333" v="1724" actId="6549"/>
          <ac:spMkLst>
            <pc:docMk/>
            <pc:sldMk cId="0" sldId="277"/>
            <ac:spMk id="3511" creationId="{00000000-0000-0000-0000-000000000000}"/>
          </ac:spMkLst>
        </pc:spChg>
        <pc:spChg chg="mod">
          <ac:chgData name="Eimer Hannon" userId="8607c922-e792-4a91-b31c-b3c69852d1dd" providerId="ADAL" clId="{5D28AC59-F02C-47A4-A229-14E7F78877FE}" dt="2021-11-20T01:00:23.515" v="2386" actId="14100"/>
          <ac:spMkLst>
            <pc:docMk/>
            <pc:sldMk cId="0" sldId="277"/>
            <ac:spMk id="3512" creationId="{00000000-0000-0000-0000-000000000000}"/>
          </ac:spMkLst>
        </pc:spChg>
        <pc:spChg chg="mod">
          <ac:chgData name="Eimer Hannon" userId="8607c922-e792-4a91-b31c-b3c69852d1dd" providerId="ADAL" clId="{5D28AC59-F02C-47A4-A229-14E7F78877FE}" dt="2021-11-20T00:59:37.498" v="2291" actId="20577"/>
          <ac:spMkLst>
            <pc:docMk/>
            <pc:sldMk cId="0" sldId="277"/>
            <ac:spMk id="3516" creationId="{00000000-0000-0000-0000-000000000000}"/>
          </ac:spMkLst>
        </pc:spChg>
        <pc:spChg chg="mod">
          <ac:chgData name="Eimer Hannon" userId="8607c922-e792-4a91-b31c-b3c69852d1dd" providerId="ADAL" clId="{5D28AC59-F02C-47A4-A229-14E7F78877FE}" dt="2021-11-20T00:59:18.990" v="2206" actId="20577"/>
          <ac:spMkLst>
            <pc:docMk/>
            <pc:sldMk cId="0" sldId="277"/>
            <ac:spMk id="3517" creationId="{00000000-0000-0000-0000-000000000000}"/>
          </ac:spMkLst>
        </pc:spChg>
        <pc:spChg chg="mod">
          <ac:chgData name="Eimer Hannon" userId="8607c922-e792-4a91-b31c-b3c69852d1dd" providerId="ADAL" clId="{5D28AC59-F02C-47A4-A229-14E7F78877FE}" dt="2021-11-20T01:00:23.515" v="2386" actId="14100"/>
          <ac:spMkLst>
            <pc:docMk/>
            <pc:sldMk cId="0" sldId="277"/>
            <ac:spMk id="3518" creationId="{00000000-0000-0000-0000-000000000000}"/>
          </ac:spMkLst>
        </pc:spChg>
        <pc:spChg chg="mod">
          <ac:chgData name="Eimer Hannon" userId="8607c922-e792-4a91-b31c-b3c69852d1dd" providerId="ADAL" clId="{5D28AC59-F02C-47A4-A229-14E7F78877FE}" dt="2021-11-20T00:57:32.501" v="1942" actId="20577"/>
          <ac:spMkLst>
            <pc:docMk/>
            <pc:sldMk cId="0" sldId="277"/>
            <ac:spMk id="3519" creationId="{00000000-0000-0000-0000-000000000000}"/>
          </ac:spMkLst>
        </pc:spChg>
      </pc:sldChg>
      <pc:sldChg chg="del">
        <pc:chgData name="Eimer Hannon" userId="8607c922-e792-4a91-b31c-b3c69852d1dd" providerId="ADAL" clId="{5D28AC59-F02C-47A4-A229-14E7F78877FE}" dt="2021-11-20T00:30:40.795" v="1444" actId="47"/>
        <pc:sldMkLst>
          <pc:docMk/>
          <pc:sldMk cId="0" sldId="278"/>
        </pc:sldMkLst>
      </pc:sldChg>
      <pc:sldChg chg="del">
        <pc:chgData name="Eimer Hannon" userId="8607c922-e792-4a91-b31c-b3c69852d1dd" providerId="ADAL" clId="{5D28AC59-F02C-47A4-A229-14E7F78877FE}" dt="2021-11-20T00:30:40.795" v="1444" actId="47"/>
        <pc:sldMkLst>
          <pc:docMk/>
          <pc:sldMk cId="0" sldId="279"/>
        </pc:sldMkLst>
      </pc:sldChg>
      <pc:sldChg chg="del">
        <pc:chgData name="Eimer Hannon" userId="8607c922-e792-4a91-b31c-b3c69852d1dd" providerId="ADAL" clId="{5D28AC59-F02C-47A4-A229-14E7F78877FE}" dt="2021-11-20T00:30:40.795" v="1444" actId="47"/>
        <pc:sldMkLst>
          <pc:docMk/>
          <pc:sldMk cId="0" sldId="281"/>
        </pc:sldMkLst>
      </pc:sldChg>
      <pc:sldChg chg="del">
        <pc:chgData name="Eimer Hannon" userId="8607c922-e792-4a91-b31c-b3c69852d1dd" providerId="ADAL" clId="{5D28AC59-F02C-47A4-A229-14E7F78877FE}" dt="2021-11-20T00:30:40.795" v="1444" actId="47"/>
        <pc:sldMkLst>
          <pc:docMk/>
          <pc:sldMk cId="0" sldId="282"/>
        </pc:sldMkLst>
      </pc:sldChg>
      <pc:sldChg chg="del">
        <pc:chgData name="Eimer Hannon" userId="8607c922-e792-4a91-b31c-b3c69852d1dd" providerId="ADAL" clId="{5D28AC59-F02C-47A4-A229-14E7F78877FE}" dt="2021-11-20T00:30:44.591" v="1445" actId="47"/>
        <pc:sldMkLst>
          <pc:docMk/>
          <pc:sldMk cId="0" sldId="283"/>
        </pc:sldMkLst>
      </pc:sldChg>
      <pc:sldChg chg="del">
        <pc:chgData name="Eimer Hannon" userId="8607c922-e792-4a91-b31c-b3c69852d1dd" providerId="ADAL" clId="{5D28AC59-F02C-47A4-A229-14E7F78877FE}" dt="2021-11-20T00:30:46.161" v="1446" actId="47"/>
        <pc:sldMkLst>
          <pc:docMk/>
          <pc:sldMk cId="0" sldId="284"/>
        </pc:sldMkLst>
      </pc:sldChg>
      <pc:sldChg chg="del">
        <pc:chgData name="Eimer Hannon" userId="8607c922-e792-4a91-b31c-b3c69852d1dd" providerId="ADAL" clId="{5D28AC59-F02C-47A4-A229-14E7F78877FE}" dt="2021-11-20T00:30:50.312" v="1447" actId="47"/>
        <pc:sldMkLst>
          <pc:docMk/>
          <pc:sldMk cId="0" sldId="286"/>
        </pc:sldMkLst>
      </pc:sldChg>
      <pc:sldChg chg="del">
        <pc:chgData name="Eimer Hannon" userId="8607c922-e792-4a91-b31c-b3c69852d1dd" providerId="ADAL" clId="{5D28AC59-F02C-47A4-A229-14E7F78877FE}" dt="2021-11-20T00:30:52.816" v="1448" actId="47"/>
        <pc:sldMkLst>
          <pc:docMk/>
          <pc:sldMk cId="0" sldId="287"/>
        </pc:sldMkLst>
      </pc:sldChg>
      <pc:sldChg chg="del">
        <pc:chgData name="Eimer Hannon" userId="8607c922-e792-4a91-b31c-b3c69852d1dd" providerId="ADAL" clId="{5D28AC59-F02C-47A4-A229-14E7F78877FE}" dt="2021-11-20T00:30:55.353" v="1449" actId="47"/>
        <pc:sldMkLst>
          <pc:docMk/>
          <pc:sldMk cId="0" sldId="288"/>
        </pc:sldMkLst>
      </pc:sldChg>
      <pc:sldChg chg="del">
        <pc:chgData name="Eimer Hannon" userId="8607c922-e792-4a91-b31c-b3c69852d1dd" providerId="ADAL" clId="{5D28AC59-F02C-47A4-A229-14E7F78877FE}" dt="2021-11-20T00:30:56.666" v="1450" actId="47"/>
        <pc:sldMkLst>
          <pc:docMk/>
          <pc:sldMk cId="0" sldId="289"/>
        </pc:sldMkLst>
      </pc:sldChg>
      <pc:sldChg chg="del">
        <pc:chgData name="Eimer Hannon" userId="8607c922-e792-4a91-b31c-b3c69852d1dd" providerId="ADAL" clId="{5D28AC59-F02C-47A4-A229-14E7F78877FE}" dt="2021-11-20T00:30:57.930" v="1451" actId="47"/>
        <pc:sldMkLst>
          <pc:docMk/>
          <pc:sldMk cId="0" sldId="290"/>
        </pc:sldMkLst>
      </pc:sldChg>
      <pc:sldChg chg="del">
        <pc:chgData name="Eimer Hannon" userId="8607c922-e792-4a91-b31c-b3c69852d1dd" providerId="ADAL" clId="{5D28AC59-F02C-47A4-A229-14E7F78877FE}" dt="2021-11-20T00:30:58.843" v="1452" actId="47"/>
        <pc:sldMkLst>
          <pc:docMk/>
          <pc:sldMk cId="0" sldId="291"/>
        </pc:sldMkLst>
      </pc:sldChg>
      <pc:sldChg chg="del">
        <pc:chgData name="Eimer Hannon" userId="8607c922-e792-4a91-b31c-b3c69852d1dd" providerId="ADAL" clId="{5D28AC59-F02C-47A4-A229-14E7F78877FE}" dt="2021-11-20T00:30:59.941" v="1453" actId="47"/>
        <pc:sldMkLst>
          <pc:docMk/>
          <pc:sldMk cId="0" sldId="292"/>
        </pc:sldMkLst>
      </pc:sldChg>
      <pc:sldChg chg="del">
        <pc:chgData name="Eimer Hannon" userId="8607c922-e792-4a91-b31c-b3c69852d1dd" providerId="ADAL" clId="{5D28AC59-F02C-47A4-A229-14E7F78877FE}" dt="2021-11-20T00:31:14.760" v="1454" actId="47"/>
        <pc:sldMkLst>
          <pc:docMk/>
          <pc:sldMk cId="0" sldId="300"/>
        </pc:sldMkLst>
      </pc:sldChg>
      <pc:sldChg chg="del">
        <pc:chgData name="Eimer Hannon" userId="8607c922-e792-4a91-b31c-b3c69852d1dd" providerId="ADAL" clId="{5D28AC59-F02C-47A4-A229-14E7F78877FE}" dt="2021-11-20T00:26:01.840" v="1431" actId="47"/>
        <pc:sldMkLst>
          <pc:docMk/>
          <pc:sldMk cId="235285852" sldId="301"/>
        </pc:sldMkLst>
      </pc:sldChg>
      <pc:sldChg chg="delSp modSp mod">
        <pc:chgData name="Eimer Hannon" userId="8607c922-e792-4a91-b31c-b3c69852d1dd" providerId="ADAL" clId="{5D28AC59-F02C-47A4-A229-14E7F78877FE}" dt="2021-11-20T01:33:17.280" v="2681" actId="478"/>
        <pc:sldMkLst>
          <pc:docMk/>
          <pc:sldMk cId="117972571" sldId="302"/>
        </pc:sldMkLst>
        <pc:spChg chg="del">
          <ac:chgData name="Eimer Hannon" userId="8607c922-e792-4a91-b31c-b3c69852d1dd" providerId="ADAL" clId="{5D28AC59-F02C-47A4-A229-14E7F78877FE}" dt="2021-11-20T01:33:17.280" v="2681" actId="478"/>
          <ac:spMkLst>
            <pc:docMk/>
            <pc:sldMk cId="117972571" sldId="302"/>
            <ac:spMk id="16" creationId="{2C6E207A-DDCB-4BF2-9929-38E7E1C354A7}"/>
          </ac:spMkLst>
        </pc:spChg>
        <pc:spChg chg="mod">
          <ac:chgData name="Eimer Hannon" userId="8607c922-e792-4a91-b31c-b3c69852d1dd" providerId="ADAL" clId="{5D28AC59-F02C-47A4-A229-14E7F78877FE}" dt="2021-11-20T01:07:35.482" v="2399" actId="208"/>
          <ac:spMkLst>
            <pc:docMk/>
            <pc:sldMk cId="117972571" sldId="302"/>
            <ac:spMk id="19" creationId="{A4E60978-D674-4090-A06F-94934679013D}"/>
          </ac:spMkLst>
        </pc:spChg>
        <pc:spChg chg="mod">
          <ac:chgData name="Eimer Hannon" userId="8607c922-e792-4a91-b31c-b3c69852d1dd" providerId="ADAL" clId="{5D28AC59-F02C-47A4-A229-14E7F78877FE}" dt="2021-11-20T01:07:35.482" v="2399" actId="208"/>
          <ac:spMkLst>
            <pc:docMk/>
            <pc:sldMk cId="117972571" sldId="302"/>
            <ac:spMk id="23" creationId="{0423C042-E8A1-49F5-9CFB-7A4ADF770BE8}"/>
          </ac:spMkLst>
        </pc:spChg>
        <pc:spChg chg="mod">
          <ac:chgData name="Eimer Hannon" userId="8607c922-e792-4a91-b31c-b3c69852d1dd" providerId="ADAL" clId="{5D28AC59-F02C-47A4-A229-14E7F78877FE}" dt="2021-11-20T01:07:35.482" v="2399" actId="208"/>
          <ac:spMkLst>
            <pc:docMk/>
            <pc:sldMk cId="117972571" sldId="302"/>
            <ac:spMk id="24" creationId="{469E53AB-9431-49F4-9E25-02038CC39948}"/>
          </ac:spMkLst>
        </pc:spChg>
      </pc:sldChg>
      <pc:sldChg chg="del">
        <pc:chgData name="Eimer Hannon" userId="8607c922-e792-4a91-b31c-b3c69852d1dd" providerId="ADAL" clId="{5D28AC59-F02C-47A4-A229-14E7F78877FE}" dt="2021-11-20T00:30:40.795" v="1444" actId="47"/>
        <pc:sldMkLst>
          <pc:docMk/>
          <pc:sldMk cId="394698118" sldId="304"/>
        </pc:sldMkLst>
      </pc:sldChg>
      <pc:sldChg chg="del">
        <pc:chgData name="Eimer Hannon" userId="8607c922-e792-4a91-b31c-b3c69852d1dd" providerId="ADAL" clId="{5D28AC59-F02C-47A4-A229-14E7F78877FE}" dt="2021-11-20T00:06:18.493" v="927" actId="2696"/>
        <pc:sldMkLst>
          <pc:docMk/>
          <pc:sldMk cId="3010061815" sldId="305"/>
        </pc:sldMkLst>
      </pc:sldChg>
      <pc:sldChg chg="addSp delSp modSp mod">
        <pc:chgData name="Eimer Hannon" userId="8607c922-e792-4a91-b31c-b3c69852d1dd" providerId="ADAL" clId="{5D28AC59-F02C-47A4-A229-14E7F78877FE}" dt="2021-11-20T00:39:02.649" v="1554" actId="478"/>
        <pc:sldMkLst>
          <pc:docMk/>
          <pc:sldMk cId="489108507" sldId="306"/>
        </pc:sldMkLst>
        <pc:spChg chg="add del mod">
          <ac:chgData name="Eimer Hannon" userId="8607c922-e792-4a91-b31c-b3c69852d1dd" providerId="ADAL" clId="{5D28AC59-F02C-47A4-A229-14E7F78877FE}" dt="2021-11-20T00:39:02.649" v="1554" actId="478"/>
          <ac:spMkLst>
            <pc:docMk/>
            <pc:sldMk cId="489108507" sldId="306"/>
            <ac:spMk id="10" creationId="{23C3E280-FB67-411A-AB1B-E3EE9C75EDEC}"/>
          </ac:spMkLst>
        </pc:spChg>
        <pc:spChg chg="mod">
          <ac:chgData name="Eimer Hannon" userId="8607c922-e792-4a91-b31c-b3c69852d1dd" providerId="ADAL" clId="{5D28AC59-F02C-47A4-A229-14E7F78877FE}" dt="2021-11-20T00:26:31.563" v="1434" actId="255"/>
          <ac:spMkLst>
            <pc:docMk/>
            <pc:sldMk cId="489108507" sldId="306"/>
            <ac:spMk id="14" creationId="{1383A8FC-D9F1-4957-91B3-09E0027F71BB}"/>
          </ac:spMkLst>
        </pc:spChg>
      </pc:sldChg>
      <pc:sldChg chg="modSp mod">
        <pc:chgData name="Eimer Hannon" userId="8607c922-e792-4a91-b31c-b3c69852d1dd" providerId="ADAL" clId="{5D28AC59-F02C-47A4-A229-14E7F78877FE}" dt="2021-11-20T01:19:56.329" v="2612" actId="403"/>
        <pc:sldMkLst>
          <pc:docMk/>
          <pc:sldMk cId="3234218672" sldId="307"/>
        </pc:sldMkLst>
        <pc:spChg chg="mod">
          <ac:chgData name="Eimer Hannon" userId="8607c922-e792-4a91-b31c-b3c69852d1dd" providerId="ADAL" clId="{5D28AC59-F02C-47A4-A229-14E7F78877FE}" dt="2021-11-20T00:33:27.416" v="1504" actId="20577"/>
          <ac:spMkLst>
            <pc:docMk/>
            <pc:sldMk cId="3234218672" sldId="307"/>
            <ac:spMk id="2" creationId="{5BC23C1B-B63B-4AC4-8C40-79AD8F9DFADC}"/>
          </ac:spMkLst>
        </pc:spChg>
        <pc:spChg chg="mod">
          <ac:chgData name="Eimer Hannon" userId="8607c922-e792-4a91-b31c-b3c69852d1dd" providerId="ADAL" clId="{5D28AC59-F02C-47A4-A229-14E7F78877FE}" dt="2021-11-20T01:19:56.329" v="2612" actId="403"/>
          <ac:spMkLst>
            <pc:docMk/>
            <pc:sldMk cId="3234218672" sldId="307"/>
            <ac:spMk id="6" creationId="{CF4FA36E-5ABD-495E-9D7A-762CF19E8ACF}"/>
          </ac:spMkLst>
        </pc:spChg>
      </pc:sldChg>
      <pc:sldChg chg="addSp delSp modSp mod modNotesTx">
        <pc:chgData name="Eimer Hannon" userId="8607c922-e792-4a91-b31c-b3c69852d1dd" providerId="ADAL" clId="{5D28AC59-F02C-47A4-A229-14E7F78877FE}" dt="2021-11-20T00:39:44.071" v="1563" actId="478"/>
        <pc:sldMkLst>
          <pc:docMk/>
          <pc:sldMk cId="3446652510" sldId="308"/>
        </pc:sldMkLst>
        <pc:spChg chg="mod">
          <ac:chgData name="Eimer Hannon" userId="8607c922-e792-4a91-b31c-b3c69852d1dd" providerId="ADAL" clId="{5D28AC59-F02C-47A4-A229-14E7F78877FE}" dt="2021-11-20T00:34:42.606" v="1548" actId="2711"/>
          <ac:spMkLst>
            <pc:docMk/>
            <pc:sldMk cId="3446652510" sldId="308"/>
            <ac:spMk id="12" creationId="{238B3C19-A946-45B3-9933-9D661D98855F}"/>
          </ac:spMkLst>
        </pc:spChg>
        <pc:spChg chg="mod">
          <ac:chgData name="Eimer Hannon" userId="8607c922-e792-4a91-b31c-b3c69852d1dd" providerId="ADAL" clId="{5D28AC59-F02C-47A4-A229-14E7F78877FE}" dt="2021-11-20T00:34:42.606" v="1548" actId="2711"/>
          <ac:spMkLst>
            <pc:docMk/>
            <pc:sldMk cId="3446652510" sldId="308"/>
            <ac:spMk id="14" creationId="{AE2B6C58-45E6-4A0D-8ABB-27C276BFCD45}"/>
          </ac:spMkLst>
        </pc:spChg>
        <pc:spChg chg="mod">
          <ac:chgData name="Eimer Hannon" userId="8607c922-e792-4a91-b31c-b3c69852d1dd" providerId="ADAL" clId="{5D28AC59-F02C-47A4-A229-14E7F78877FE}" dt="2021-11-20T00:34:42.606" v="1548" actId="2711"/>
          <ac:spMkLst>
            <pc:docMk/>
            <pc:sldMk cId="3446652510" sldId="308"/>
            <ac:spMk id="15" creationId="{AA2F765B-BAD8-9C49-9181-E69F26DDCF11}"/>
          </ac:spMkLst>
        </pc:spChg>
        <pc:spChg chg="mod">
          <ac:chgData name="Eimer Hannon" userId="8607c922-e792-4a91-b31c-b3c69852d1dd" providerId="ADAL" clId="{5D28AC59-F02C-47A4-A229-14E7F78877FE}" dt="2021-11-20T00:34:42.606" v="1548" actId="2711"/>
          <ac:spMkLst>
            <pc:docMk/>
            <pc:sldMk cId="3446652510" sldId="308"/>
            <ac:spMk id="16" creationId="{FADCB7FC-8253-445A-A685-93A328EAA74B}"/>
          </ac:spMkLst>
        </pc:spChg>
        <pc:spChg chg="add del mod">
          <ac:chgData name="Eimer Hannon" userId="8607c922-e792-4a91-b31c-b3c69852d1dd" providerId="ADAL" clId="{5D28AC59-F02C-47A4-A229-14E7F78877FE}" dt="2021-11-20T00:39:44.071" v="1563" actId="478"/>
          <ac:spMkLst>
            <pc:docMk/>
            <pc:sldMk cId="3446652510" sldId="308"/>
            <ac:spMk id="43" creationId="{7FDBB34E-B390-49A2-A5F4-68B1D9323F57}"/>
          </ac:spMkLst>
        </pc:spChg>
        <pc:picChg chg="mod">
          <ac:chgData name="Eimer Hannon" userId="8607c922-e792-4a91-b31c-b3c69852d1dd" providerId="ADAL" clId="{5D28AC59-F02C-47A4-A229-14E7F78877FE}" dt="2021-11-20T00:39:19.216" v="1560" actId="1076"/>
          <ac:picMkLst>
            <pc:docMk/>
            <pc:sldMk cId="3446652510" sldId="308"/>
            <ac:picMk id="3" creationId="{B05DD985-6845-4B30-85C8-53FCC0D96456}"/>
          </ac:picMkLst>
        </pc:picChg>
      </pc:sldChg>
      <pc:sldChg chg="addSp delSp modSp mod">
        <pc:chgData name="Eimer Hannon" userId="8607c922-e792-4a91-b31c-b3c69852d1dd" providerId="ADAL" clId="{5D28AC59-F02C-47A4-A229-14E7F78877FE}" dt="2021-11-20T01:19:30.863" v="2611" actId="20577"/>
        <pc:sldMkLst>
          <pc:docMk/>
          <pc:sldMk cId="3299522715" sldId="309"/>
        </pc:sldMkLst>
        <pc:spChg chg="add mod">
          <ac:chgData name="Eimer Hannon" userId="8607c922-e792-4a91-b31c-b3c69852d1dd" providerId="ADAL" clId="{5D28AC59-F02C-47A4-A229-14E7F78877FE}" dt="2021-11-20T01:19:30.863" v="2611" actId="20577"/>
          <ac:spMkLst>
            <pc:docMk/>
            <pc:sldMk cId="3299522715" sldId="309"/>
            <ac:spMk id="14" creationId="{29406B6C-1A51-40A8-BEB7-975D2B42695D}"/>
          </ac:spMkLst>
        </pc:spChg>
        <pc:spChg chg="mod">
          <ac:chgData name="Eimer Hannon" userId="8607c922-e792-4a91-b31c-b3c69852d1dd" providerId="ADAL" clId="{5D28AC59-F02C-47A4-A229-14E7F78877FE}" dt="2021-11-20T00:27:42.720" v="1440" actId="122"/>
          <ac:spMkLst>
            <pc:docMk/>
            <pc:sldMk cId="3299522715" sldId="309"/>
            <ac:spMk id="3369" creationId="{00000000-0000-0000-0000-000000000000}"/>
          </ac:spMkLst>
        </pc:spChg>
        <pc:spChg chg="mod">
          <ac:chgData name="Eimer Hannon" userId="8607c922-e792-4a91-b31c-b3c69852d1dd" providerId="ADAL" clId="{5D28AC59-F02C-47A4-A229-14E7F78877FE}" dt="2021-11-20T00:18:31.750" v="1402" actId="27107"/>
          <ac:spMkLst>
            <pc:docMk/>
            <pc:sldMk cId="3299522715" sldId="309"/>
            <ac:spMk id="3370" creationId="{00000000-0000-0000-0000-000000000000}"/>
          </ac:spMkLst>
        </pc:spChg>
        <pc:spChg chg="mod">
          <ac:chgData name="Eimer Hannon" userId="8607c922-e792-4a91-b31c-b3c69852d1dd" providerId="ADAL" clId="{5D28AC59-F02C-47A4-A229-14E7F78877FE}" dt="2021-11-20T00:27:42.720" v="1440" actId="122"/>
          <ac:spMkLst>
            <pc:docMk/>
            <pc:sldMk cId="3299522715" sldId="309"/>
            <ac:spMk id="3371" creationId="{00000000-0000-0000-0000-000000000000}"/>
          </ac:spMkLst>
        </pc:spChg>
        <pc:spChg chg="del mod">
          <ac:chgData name="Eimer Hannon" userId="8607c922-e792-4a91-b31c-b3c69852d1dd" providerId="ADAL" clId="{5D28AC59-F02C-47A4-A229-14E7F78877FE}" dt="2021-11-19T01:14:32.598" v="174" actId="478"/>
          <ac:spMkLst>
            <pc:docMk/>
            <pc:sldMk cId="3299522715" sldId="309"/>
            <ac:spMk id="3372" creationId="{00000000-0000-0000-0000-000000000000}"/>
          </ac:spMkLst>
        </pc:spChg>
        <pc:spChg chg="mod">
          <ac:chgData name="Eimer Hannon" userId="8607c922-e792-4a91-b31c-b3c69852d1dd" providerId="ADAL" clId="{5D28AC59-F02C-47A4-A229-14E7F78877FE}" dt="2021-11-20T00:27:42.720" v="1440" actId="122"/>
          <ac:spMkLst>
            <pc:docMk/>
            <pc:sldMk cId="3299522715" sldId="309"/>
            <ac:spMk id="3373" creationId="{00000000-0000-0000-0000-000000000000}"/>
          </ac:spMkLst>
        </pc:spChg>
        <pc:spChg chg="mod">
          <ac:chgData name="Eimer Hannon" userId="8607c922-e792-4a91-b31c-b3c69852d1dd" providerId="ADAL" clId="{5D28AC59-F02C-47A4-A229-14E7F78877FE}" dt="2021-11-20T00:18:21.565" v="1400" actId="122"/>
          <ac:spMkLst>
            <pc:docMk/>
            <pc:sldMk cId="3299522715" sldId="309"/>
            <ac:spMk id="3374" creationId="{00000000-0000-0000-0000-000000000000}"/>
          </ac:spMkLst>
        </pc:spChg>
        <pc:spChg chg="mod">
          <ac:chgData name="Eimer Hannon" userId="8607c922-e792-4a91-b31c-b3c69852d1dd" providerId="ADAL" clId="{5D28AC59-F02C-47A4-A229-14E7F78877FE}" dt="2021-11-20T00:27:42.720" v="1440" actId="122"/>
          <ac:spMkLst>
            <pc:docMk/>
            <pc:sldMk cId="3299522715" sldId="309"/>
            <ac:spMk id="3375" creationId="{00000000-0000-0000-0000-000000000000}"/>
          </ac:spMkLst>
        </pc:spChg>
        <pc:spChg chg="mod">
          <ac:chgData name="Eimer Hannon" userId="8607c922-e792-4a91-b31c-b3c69852d1dd" providerId="ADAL" clId="{5D28AC59-F02C-47A4-A229-14E7F78877FE}" dt="2021-11-20T00:18:21.565" v="1400" actId="122"/>
          <ac:spMkLst>
            <pc:docMk/>
            <pc:sldMk cId="3299522715" sldId="309"/>
            <ac:spMk id="3376" creationId="{00000000-0000-0000-0000-000000000000}"/>
          </ac:spMkLst>
        </pc:spChg>
        <pc:picChg chg="add del mod">
          <ac:chgData name="Eimer Hannon" userId="8607c922-e792-4a91-b31c-b3c69852d1dd" providerId="ADAL" clId="{5D28AC59-F02C-47A4-A229-14E7F78877FE}" dt="2021-11-20T00:18:27.489" v="1401" actId="478"/>
          <ac:picMkLst>
            <pc:docMk/>
            <pc:sldMk cId="3299522715" sldId="309"/>
            <ac:picMk id="3" creationId="{D626556E-8DC4-46F5-8792-EDB0B1D530B7}"/>
          </ac:picMkLst>
        </pc:picChg>
      </pc:sldChg>
      <pc:sldChg chg="modSp mod">
        <pc:chgData name="Eimer Hannon" userId="8607c922-e792-4a91-b31c-b3c69852d1dd" providerId="ADAL" clId="{5D28AC59-F02C-47A4-A229-14E7F78877FE}" dt="2021-11-20T00:30:13.556" v="1443" actId="120"/>
        <pc:sldMkLst>
          <pc:docMk/>
          <pc:sldMk cId="4026420527" sldId="312"/>
        </pc:sldMkLst>
        <pc:spChg chg="mod">
          <ac:chgData name="Eimer Hannon" userId="8607c922-e792-4a91-b31c-b3c69852d1dd" providerId="ADAL" clId="{5D28AC59-F02C-47A4-A229-14E7F78877FE}" dt="2021-11-20T00:30:13.556" v="1443" actId="120"/>
          <ac:spMkLst>
            <pc:docMk/>
            <pc:sldMk cId="4026420527" sldId="312"/>
            <ac:spMk id="35" creationId="{055CD9FD-3960-489D-9EE0-375786C651F5}"/>
          </ac:spMkLst>
        </pc:spChg>
      </pc:sldChg>
      <pc:sldChg chg="modSp mod">
        <pc:chgData name="Eimer Hannon" userId="8607c922-e792-4a91-b31c-b3c69852d1dd" providerId="ADAL" clId="{5D28AC59-F02C-47A4-A229-14E7F78877FE}" dt="2021-11-20T00:22:10.472" v="1412" actId="20577"/>
        <pc:sldMkLst>
          <pc:docMk/>
          <pc:sldMk cId="2753149143" sldId="313"/>
        </pc:sldMkLst>
        <pc:spChg chg="mod">
          <ac:chgData name="Eimer Hannon" userId="8607c922-e792-4a91-b31c-b3c69852d1dd" providerId="ADAL" clId="{5D28AC59-F02C-47A4-A229-14E7F78877FE}" dt="2021-11-20T00:22:10.472" v="1412" actId="20577"/>
          <ac:spMkLst>
            <pc:docMk/>
            <pc:sldMk cId="2753149143" sldId="313"/>
            <ac:spMk id="4" creationId="{C13773A1-10ED-4136-9E10-58358BA8EE67}"/>
          </ac:spMkLst>
        </pc:spChg>
        <pc:spChg chg="mod">
          <ac:chgData name="Eimer Hannon" userId="8607c922-e792-4a91-b31c-b3c69852d1dd" providerId="ADAL" clId="{5D28AC59-F02C-47A4-A229-14E7F78877FE}" dt="2021-11-20T00:21:47.821" v="1406" actId="207"/>
          <ac:spMkLst>
            <pc:docMk/>
            <pc:sldMk cId="2753149143" sldId="313"/>
            <ac:spMk id="5" creationId="{DFAD2177-C31B-481B-A169-562E18080E71}"/>
          </ac:spMkLst>
        </pc:spChg>
      </pc:sldChg>
      <pc:sldChg chg="modSp mod">
        <pc:chgData name="Eimer Hannon" userId="8607c922-e792-4a91-b31c-b3c69852d1dd" providerId="ADAL" clId="{5D28AC59-F02C-47A4-A229-14E7F78877FE}" dt="2021-11-20T01:28:43.569" v="2618" actId="404"/>
        <pc:sldMkLst>
          <pc:docMk/>
          <pc:sldMk cId="2979243430" sldId="314"/>
        </pc:sldMkLst>
        <pc:spChg chg="mod">
          <ac:chgData name="Eimer Hannon" userId="8607c922-e792-4a91-b31c-b3c69852d1dd" providerId="ADAL" clId="{5D28AC59-F02C-47A4-A229-14E7F78877FE}" dt="2021-11-20T00:22:24.792" v="1415" actId="207"/>
          <ac:spMkLst>
            <pc:docMk/>
            <pc:sldMk cId="2979243430" sldId="314"/>
            <ac:spMk id="2" creationId="{B36613C0-97DD-4FF2-923A-F76F3C11377C}"/>
          </ac:spMkLst>
        </pc:spChg>
        <pc:spChg chg="mod">
          <ac:chgData name="Eimer Hannon" userId="8607c922-e792-4a91-b31c-b3c69852d1dd" providerId="ADAL" clId="{5D28AC59-F02C-47A4-A229-14E7F78877FE}" dt="2021-11-20T01:28:43.569" v="2618" actId="404"/>
          <ac:spMkLst>
            <pc:docMk/>
            <pc:sldMk cId="2979243430" sldId="314"/>
            <ac:spMk id="5" creationId="{6F9EC08E-7DF9-464A-9A8D-BC9F4F515EB7}"/>
          </ac:spMkLst>
        </pc:spChg>
      </pc:sldChg>
      <pc:sldChg chg="addSp modSp mod modNotesTx">
        <pc:chgData name="Eimer Hannon" userId="8607c922-e792-4a91-b31c-b3c69852d1dd" providerId="ADAL" clId="{5D28AC59-F02C-47A4-A229-14E7F78877FE}" dt="2021-11-20T00:24:03.065" v="1420" actId="1076"/>
        <pc:sldMkLst>
          <pc:docMk/>
          <pc:sldMk cId="453117031" sldId="315"/>
        </pc:sldMkLst>
        <pc:spChg chg="add mod">
          <ac:chgData name="Eimer Hannon" userId="8607c922-e792-4a91-b31c-b3c69852d1dd" providerId="ADAL" clId="{5D28AC59-F02C-47A4-A229-14E7F78877FE}" dt="2021-11-20T00:24:03.065" v="1420" actId="1076"/>
          <ac:spMkLst>
            <pc:docMk/>
            <pc:sldMk cId="453117031" sldId="315"/>
            <ac:spMk id="7" creationId="{D0117C4C-A058-43E6-82D3-5F4507C10D79}"/>
          </ac:spMkLst>
        </pc:spChg>
        <pc:cxnChg chg="add mod">
          <ac:chgData name="Eimer Hannon" userId="8607c922-e792-4a91-b31c-b3c69852d1dd" providerId="ADAL" clId="{5D28AC59-F02C-47A4-A229-14E7F78877FE}" dt="2021-11-19T01:19:19.388" v="316" actId="14100"/>
          <ac:cxnSpMkLst>
            <pc:docMk/>
            <pc:sldMk cId="453117031" sldId="315"/>
            <ac:cxnSpMk id="9" creationId="{4B508B37-A039-49A4-9436-949288561937}"/>
          </ac:cxnSpMkLst>
        </pc:cxnChg>
      </pc:sldChg>
      <pc:sldChg chg="modSp mod">
        <pc:chgData name="Eimer Hannon" userId="8607c922-e792-4a91-b31c-b3c69852d1dd" providerId="ADAL" clId="{5D28AC59-F02C-47A4-A229-14E7F78877FE}" dt="2021-11-20T01:02:46.589" v="2396" actId="1036"/>
        <pc:sldMkLst>
          <pc:docMk/>
          <pc:sldMk cId="895409961" sldId="316"/>
        </pc:sldMkLst>
        <pc:picChg chg="mod">
          <ac:chgData name="Eimer Hannon" userId="8607c922-e792-4a91-b31c-b3c69852d1dd" providerId="ADAL" clId="{5D28AC59-F02C-47A4-A229-14E7F78877FE}" dt="2021-11-20T01:02:46.589" v="2396" actId="1036"/>
          <ac:picMkLst>
            <pc:docMk/>
            <pc:sldMk cId="895409961" sldId="316"/>
            <ac:picMk id="6" creationId="{B81D97B0-4BEB-466D-85F3-D84649362D4E}"/>
          </ac:picMkLst>
        </pc:picChg>
      </pc:sldChg>
      <pc:sldChg chg="delSp modSp mod">
        <pc:chgData name="Eimer Hannon" userId="8607c922-e792-4a91-b31c-b3c69852d1dd" providerId="ADAL" clId="{5D28AC59-F02C-47A4-A229-14E7F78877FE}" dt="2021-11-20T01:31:36.022" v="2680" actId="478"/>
        <pc:sldMkLst>
          <pc:docMk/>
          <pc:sldMk cId="581609224" sldId="319"/>
        </pc:sldMkLst>
        <pc:spChg chg="del">
          <ac:chgData name="Eimer Hannon" userId="8607c922-e792-4a91-b31c-b3c69852d1dd" providerId="ADAL" clId="{5D28AC59-F02C-47A4-A229-14E7F78877FE}" dt="2021-11-20T01:31:32.078" v="2677" actId="478"/>
          <ac:spMkLst>
            <pc:docMk/>
            <pc:sldMk cId="581609224" sldId="319"/>
            <ac:spMk id="7" creationId="{00C0DB0B-B01A-447C-A00F-80EA3F5B9251}"/>
          </ac:spMkLst>
        </pc:spChg>
        <pc:spChg chg="del mod">
          <ac:chgData name="Eimer Hannon" userId="8607c922-e792-4a91-b31c-b3c69852d1dd" providerId="ADAL" clId="{5D28AC59-F02C-47A4-A229-14E7F78877FE}" dt="2021-11-20T01:31:36.022" v="2680" actId="478"/>
          <ac:spMkLst>
            <pc:docMk/>
            <pc:sldMk cId="581609224" sldId="319"/>
            <ac:spMk id="9" creationId="{A34E344E-9BD2-42D0-82AF-E6AB22CE5774}"/>
          </ac:spMkLst>
        </pc:spChg>
      </pc:sldChg>
      <pc:sldChg chg="modSp mod">
        <pc:chgData name="Eimer Hannon" userId="8607c922-e792-4a91-b31c-b3c69852d1dd" providerId="ADAL" clId="{5D28AC59-F02C-47A4-A229-14E7F78877FE}" dt="2021-11-20T01:25:32.404" v="2615" actId="2711"/>
        <pc:sldMkLst>
          <pc:docMk/>
          <pc:sldMk cId="800916640" sldId="320"/>
        </pc:sldMkLst>
        <pc:spChg chg="mod">
          <ac:chgData name="Eimer Hannon" userId="8607c922-e792-4a91-b31c-b3c69852d1dd" providerId="ADAL" clId="{5D28AC59-F02C-47A4-A229-14E7F78877FE}" dt="2021-11-20T01:25:32.404" v="2615" actId="2711"/>
          <ac:spMkLst>
            <pc:docMk/>
            <pc:sldMk cId="800916640" sldId="320"/>
            <ac:spMk id="2" creationId="{B36613C0-97DD-4FF2-923A-F76F3C11377C}"/>
          </ac:spMkLst>
        </pc:spChg>
      </pc:sldChg>
      <pc:sldChg chg="modSp del mod">
        <pc:chgData name="Eimer Hannon" userId="8607c922-e792-4a91-b31c-b3c69852d1dd" providerId="ADAL" clId="{5D28AC59-F02C-47A4-A229-14E7F78877FE}" dt="2021-11-20T01:33:28.129" v="2682" actId="47"/>
        <pc:sldMkLst>
          <pc:docMk/>
          <pc:sldMk cId="3547316329" sldId="321"/>
        </pc:sldMkLst>
        <pc:spChg chg="mod">
          <ac:chgData name="Eimer Hannon" userId="8607c922-e792-4a91-b31c-b3c69852d1dd" providerId="ADAL" clId="{5D28AC59-F02C-47A4-A229-14E7F78877FE}" dt="2021-11-20T00:22:48.529" v="1417" actId="2711"/>
          <ac:spMkLst>
            <pc:docMk/>
            <pc:sldMk cId="3547316329" sldId="321"/>
            <ac:spMk id="2" creationId="{B36613C0-97DD-4FF2-923A-F76F3C11377C}"/>
          </ac:spMkLst>
        </pc:spChg>
      </pc:sldChg>
      <pc:sldChg chg="modSp mod">
        <pc:chgData name="Eimer Hannon" userId="8607c922-e792-4a91-b31c-b3c69852d1dd" providerId="ADAL" clId="{5D28AC59-F02C-47A4-A229-14E7F78877FE}" dt="2021-11-20T00:25:18.880" v="1430" actId="403"/>
        <pc:sldMkLst>
          <pc:docMk/>
          <pc:sldMk cId="1108123238" sldId="322"/>
        </pc:sldMkLst>
        <pc:spChg chg="mod">
          <ac:chgData name="Eimer Hannon" userId="8607c922-e792-4a91-b31c-b3c69852d1dd" providerId="ADAL" clId="{5D28AC59-F02C-47A4-A229-14E7F78877FE}" dt="2021-11-20T00:25:18.880" v="1430" actId="403"/>
          <ac:spMkLst>
            <pc:docMk/>
            <pc:sldMk cId="1108123238" sldId="322"/>
            <ac:spMk id="3" creationId="{8C97B20B-2F0F-FF4E-94A6-4D655C359029}"/>
          </ac:spMkLst>
        </pc:spChg>
      </pc:sldChg>
      <pc:sldChg chg="modSp mod">
        <pc:chgData name="Eimer Hannon" userId="8607c922-e792-4a91-b31c-b3c69852d1dd" providerId="ADAL" clId="{5D28AC59-F02C-47A4-A229-14E7F78877FE}" dt="2021-11-20T01:06:33.140" v="2397" actId="1076"/>
        <pc:sldMkLst>
          <pc:docMk/>
          <pc:sldMk cId="3924479841" sldId="323"/>
        </pc:sldMkLst>
        <pc:spChg chg="mod">
          <ac:chgData name="Eimer Hannon" userId="8607c922-e792-4a91-b31c-b3c69852d1dd" providerId="ADAL" clId="{5D28AC59-F02C-47A4-A229-14E7F78877FE}" dt="2021-11-20T01:06:33.140" v="2397" actId="1076"/>
          <ac:spMkLst>
            <pc:docMk/>
            <pc:sldMk cId="3924479841" sldId="323"/>
            <ac:spMk id="6" creationId="{4A779387-9F19-8A46-9611-23A8F846379B}"/>
          </ac:spMkLst>
        </pc:spChg>
        <pc:spChg chg="mod">
          <ac:chgData name="Eimer Hannon" userId="8607c922-e792-4a91-b31c-b3c69852d1dd" providerId="ADAL" clId="{5D28AC59-F02C-47A4-A229-14E7F78877FE}" dt="2021-11-20T01:06:33.140" v="2397" actId="1076"/>
          <ac:spMkLst>
            <pc:docMk/>
            <pc:sldMk cId="3924479841" sldId="323"/>
            <ac:spMk id="10" creationId="{0C446074-9C58-DA46-AE73-0ABC7E4C502B}"/>
          </ac:spMkLst>
        </pc:spChg>
      </pc:sldChg>
      <pc:sldChg chg="ord">
        <pc:chgData name="Eimer Hannon" userId="8607c922-e792-4a91-b31c-b3c69852d1dd" providerId="ADAL" clId="{5D28AC59-F02C-47A4-A229-14E7F78877FE}" dt="2021-11-20T00:53:57.411" v="1565"/>
        <pc:sldMkLst>
          <pc:docMk/>
          <pc:sldMk cId="4219638643" sldId="325"/>
        </pc:sldMkLst>
      </pc:sldChg>
      <pc:sldChg chg="modSp mod">
        <pc:chgData name="Eimer Hannon" userId="8607c922-e792-4a91-b31c-b3c69852d1dd" providerId="ADAL" clId="{5D28AC59-F02C-47A4-A229-14E7F78877FE}" dt="2021-11-20T01:22:25.185" v="2613" actId="20577"/>
        <pc:sldMkLst>
          <pc:docMk/>
          <pc:sldMk cId="636212191" sldId="329"/>
        </pc:sldMkLst>
        <pc:spChg chg="mod">
          <ac:chgData name="Eimer Hannon" userId="8607c922-e792-4a91-b31c-b3c69852d1dd" providerId="ADAL" clId="{5D28AC59-F02C-47A4-A229-14E7F78877FE}" dt="2021-11-20T01:06:47.478" v="2398" actId="1076"/>
          <ac:spMkLst>
            <pc:docMk/>
            <pc:sldMk cId="636212191" sldId="329"/>
            <ac:spMk id="6" creationId="{4A779387-9F19-8A46-9611-23A8F846379B}"/>
          </ac:spMkLst>
        </pc:spChg>
        <pc:spChg chg="mod">
          <ac:chgData name="Eimer Hannon" userId="8607c922-e792-4a91-b31c-b3c69852d1dd" providerId="ADAL" clId="{5D28AC59-F02C-47A4-A229-14E7F78877FE}" dt="2021-11-20T01:22:25.185" v="2613" actId="20577"/>
          <ac:spMkLst>
            <pc:docMk/>
            <pc:sldMk cId="636212191" sldId="329"/>
            <ac:spMk id="7" creationId="{5AF6CA4D-7290-EA41-8B78-3048049FFC7C}"/>
          </ac:spMkLst>
        </pc:spChg>
        <pc:spChg chg="mod">
          <ac:chgData name="Eimer Hannon" userId="8607c922-e792-4a91-b31c-b3c69852d1dd" providerId="ADAL" clId="{5D28AC59-F02C-47A4-A229-14E7F78877FE}" dt="2021-11-20T01:06:47.478" v="2398" actId="1076"/>
          <ac:spMkLst>
            <pc:docMk/>
            <pc:sldMk cId="636212191" sldId="329"/>
            <ac:spMk id="10" creationId="{0C446074-9C58-DA46-AE73-0ABC7E4C502B}"/>
          </ac:spMkLst>
        </pc:spChg>
      </pc:sldChg>
      <pc:sldMasterChg chg="delSldLayout">
        <pc:chgData name="Eimer Hannon" userId="8607c922-e792-4a91-b31c-b3c69852d1dd" providerId="ADAL" clId="{5D28AC59-F02C-47A4-A229-14E7F78877FE}" dt="2021-11-20T01:33:33.133" v="2683" actId="47"/>
        <pc:sldMasterMkLst>
          <pc:docMk/>
          <pc:sldMasterMk cId="0" sldId="2147483671"/>
        </pc:sldMasterMkLst>
        <pc:sldLayoutChg chg="del">
          <pc:chgData name="Eimer Hannon" userId="8607c922-e792-4a91-b31c-b3c69852d1dd" providerId="ADAL" clId="{5D28AC59-F02C-47A4-A229-14E7F78877FE}" dt="2021-11-20T00:30:40.795" v="1444" actId="47"/>
          <pc:sldLayoutMkLst>
            <pc:docMk/>
            <pc:sldMasterMk cId="0" sldId="2147483671"/>
            <pc:sldLayoutMk cId="0" sldId="2147483649"/>
          </pc:sldLayoutMkLst>
        </pc:sldLayoutChg>
        <pc:sldLayoutChg chg="del">
          <pc:chgData name="Eimer Hannon" userId="8607c922-e792-4a91-b31c-b3c69852d1dd" providerId="ADAL" clId="{5D28AC59-F02C-47A4-A229-14E7F78877FE}" dt="2021-11-20T00:30:40.795" v="1444" actId="47"/>
          <pc:sldLayoutMkLst>
            <pc:docMk/>
            <pc:sldMasterMk cId="0" sldId="2147483671"/>
            <pc:sldLayoutMk cId="0" sldId="2147483651"/>
          </pc:sldLayoutMkLst>
        </pc:sldLayoutChg>
        <pc:sldLayoutChg chg="del">
          <pc:chgData name="Eimer Hannon" userId="8607c922-e792-4a91-b31c-b3c69852d1dd" providerId="ADAL" clId="{5D28AC59-F02C-47A4-A229-14E7F78877FE}" dt="2021-11-20T00:30:40.795" v="1444" actId="47"/>
          <pc:sldLayoutMkLst>
            <pc:docMk/>
            <pc:sldMasterMk cId="0" sldId="2147483671"/>
            <pc:sldLayoutMk cId="0" sldId="2147483653"/>
          </pc:sldLayoutMkLst>
        </pc:sldLayoutChg>
        <pc:sldLayoutChg chg="del">
          <pc:chgData name="Eimer Hannon" userId="8607c922-e792-4a91-b31c-b3c69852d1dd" providerId="ADAL" clId="{5D28AC59-F02C-47A4-A229-14E7F78877FE}" dt="2021-11-20T01:33:33.133" v="2683" actId="47"/>
          <pc:sldLayoutMkLst>
            <pc:docMk/>
            <pc:sldMasterMk cId="0" sldId="2147483671"/>
            <pc:sldLayoutMk cId="0" sldId="2147483656"/>
          </pc:sldLayoutMkLst>
        </pc:sldLayoutChg>
        <pc:sldLayoutChg chg="del">
          <pc:chgData name="Eimer Hannon" userId="8607c922-e792-4a91-b31c-b3c69852d1dd" providerId="ADAL" clId="{5D28AC59-F02C-47A4-A229-14E7F78877FE}" dt="2021-11-20T00:30:40.795" v="1444" actId="47"/>
          <pc:sldLayoutMkLst>
            <pc:docMk/>
            <pc:sldMasterMk cId="0" sldId="2147483671"/>
            <pc:sldLayoutMk cId="0" sldId="2147483657"/>
          </pc:sldLayoutMkLst>
        </pc:sldLayoutChg>
        <pc:sldLayoutChg chg="del">
          <pc:chgData name="Eimer Hannon" userId="8607c922-e792-4a91-b31c-b3c69852d1dd" providerId="ADAL" clId="{5D28AC59-F02C-47A4-A229-14E7F78877FE}" dt="2021-11-20T00:30:40.795" v="1444" actId="47"/>
          <pc:sldLayoutMkLst>
            <pc:docMk/>
            <pc:sldMasterMk cId="0" sldId="2147483671"/>
            <pc:sldLayoutMk cId="0" sldId="2147483666"/>
          </pc:sldLayoutMkLst>
        </pc:sldLayoutChg>
      </pc:sldMasterChg>
    </pc:docChg>
  </pc:docChgLst>
  <pc:docChgLst>
    <pc:chgData name="Trang Doan" userId="S::trangd02@uw.edu::ba4df6a5-234b-4a4c-963d-392909601124" providerId="AD" clId="Web-{7883809F-F3D1-44A0-AC9D-E0DAD0142139}"/>
    <pc:docChg chg="modSld sldOrd">
      <pc:chgData name="Trang Doan" userId="S::trangd02@uw.edu::ba4df6a5-234b-4a4c-963d-392909601124" providerId="AD" clId="Web-{7883809F-F3D1-44A0-AC9D-E0DAD0142139}" dt="2021-11-19T03:19:41.654" v="28" actId="1076"/>
      <pc:docMkLst>
        <pc:docMk/>
      </pc:docMkLst>
      <pc:sldChg chg="addSp delSp">
        <pc:chgData name="Trang Doan" userId="S::trangd02@uw.edu::ba4df6a5-234b-4a4c-963d-392909601124" providerId="AD" clId="Web-{7883809F-F3D1-44A0-AC9D-E0DAD0142139}" dt="2021-11-19T03:16:17.812" v="1"/>
        <pc:sldMkLst>
          <pc:docMk/>
          <pc:sldMk cId="0" sldId="264"/>
        </pc:sldMkLst>
        <pc:picChg chg="add del">
          <ac:chgData name="Trang Doan" userId="S::trangd02@uw.edu::ba4df6a5-234b-4a4c-963d-392909601124" providerId="AD" clId="Web-{7883809F-F3D1-44A0-AC9D-E0DAD0142139}" dt="2021-11-19T03:16:17.812" v="1"/>
          <ac:picMkLst>
            <pc:docMk/>
            <pc:sldMk cId="0" sldId="264"/>
            <ac:picMk id="4" creationId="{BEC4F52F-1FCB-4838-B209-1B350DBD7158}"/>
          </ac:picMkLst>
        </pc:picChg>
      </pc:sldChg>
      <pc:sldChg chg="ord">
        <pc:chgData name="Trang Doan" userId="S::trangd02@uw.edu::ba4df6a5-234b-4a4c-963d-392909601124" providerId="AD" clId="Web-{7883809F-F3D1-44A0-AC9D-E0DAD0142139}" dt="2021-11-19T03:17:24.327" v="3"/>
        <pc:sldMkLst>
          <pc:docMk/>
          <pc:sldMk cId="0" sldId="265"/>
        </pc:sldMkLst>
      </pc:sldChg>
      <pc:sldChg chg="modSp ord">
        <pc:chgData name="Trang Doan" userId="S::trangd02@uw.edu::ba4df6a5-234b-4a4c-963d-392909601124" providerId="AD" clId="Web-{7883809F-F3D1-44A0-AC9D-E0DAD0142139}" dt="2021-11-19T03:19:41.654" v="28" actId="1076"/>
        <pc:sldMkLst>
          <pc:docMk/>
          <pc:sldMk cId="0" sldId="277"/>
        </pc:sldMkLst>
        <pc:spChg chg="mod">
          <ac:chgData name="Trang Doan" userId="S::trangd02@uw.edu::ba4df6a5-234b-4a4c-963d-392909601124" providerId="AD" clId="Web-{7883809F-F3D1-44A0-AC9D-E0DAD0142139}" dt="2021-11-19T03:19:41.654" v="28" actId="1076"/>
          <ac:spMkLst>
            <pc:docMk/>
            <pc:sldMk cId="0" sldId="277"/>
            <ac:spMk id="3524" creationId="{00000000-0000-0000-0000-000000000000}"/>
          </ac:spMkLst>
        </pc:spChg>
      </pc:sldChg>
      <pc:sldChg chg="modSp ord">
        <pc:chgData name="Trang Doan" userId="S::trangd02@uw.edu::ba4df6a5-234b-4a4c-963d-392909601124" providerId="AD" clId="Web-{7883809F-F3D1-44A0-AC9D-E0DAD0142139}" dt="2021-11-19T03:19:07.951" v="17" actId="20577"/>
        <pc:sldMkLst>
          <pc:docMk/>
          <pc:sldMk cId="117972571" sldId="302"/>
        </pc:sldMkLst>
        <pc:spChg chg="mod">
          <ac:chgData name="Trang Doan" userId="S::trangd02@uw.edu::ba4df6a5-234b-4a4c-963d-392909601124" providerId="AD" clId="Web-{7883809F-F3D1-44A0-AC9D-E0DAD0142139}" dt="2021-11-19T03:19:07.951" v="17" actId="20577"/>
          <ac:spMkLst>
            <pc:docMk/>
            <pc:sldMk cId="117972571" sldId="302"/>
            <ac:spMk id="173" creationId="{00000000-0000-0000-0000-000000000000}"/>
          </ac:spMkLst>
        </pc:spChg>
        <pc:spChg chg="mod">
          <ac:chgData name="Trang Doan" userId="S::trangd02@uw.edu::ba4df6a5-234b-4a4c-963d-392909601124" providerId="AD" clId="Web-{7883809F-F3D1-44A0-AC9D-E0DAD0142139}" dt="2021-11-19T03:18:18.327" v="14" actId="20577"/>
          <ac:spMkLst>
            <pc:docMk/>
            <pc:sldMk cId="117972571" sldId="302"/>
            <ac:spMk id="174" creationId="{00000000-0000-0000-0000-000000000000}"/>
          </ac:spMkLst>
        </pc:spChg>
      </pc:sldChg>
    </pc:docChg>
  </pc:docChgLst>
  <pc:docChgLst>
    <pc:chgData name="Trang Doan" userId="S::trangd02@uw.edu::ba4df6a5-234b-4a4c-963d-392909601124" providerId="AD" clId="Web-{AE65B9B2-475E-465A-9832-B5FD6A41EC06}"/>
    <pc:docChg chg="delSld modSld">
      <pc:chgData name="Trang Doan" userId="S::trangd02@uw.edu::ba4df6a5-234b-4a4c-963d-392909601124" providerId="AD" clId="Web-{AE65B9B2-475E-465A-9832-B5FD6A41EC06}" dt="2021-11-19T22:54:00.987" v="13" actId="20577"/>
      <pc:docMkLst>
        <pc:docMk/>
      </pc:docMkLst>
      <pc:sldChg chg="modSp">
        <pc:chgData name="Trang Doan" userId="S::trangd02@uw.edu::ba4df6a5-234b-4a4c-963d-392909601124" providerId="AD" clId="Web-{AE65B9B2-475E-465A-9832-B5FD6A41EC06}" dt="2021-11-19T22:54:00.987" v="13" actId="20577"/>
        <pc:sldMkLst>
          <pc:docMk/>
          <pc:sldMk cId="0" sldId="257"/>
        </pc:sldMkLst>
        <pc:spChg chg="mod">
          <ac:chgData name="Trang Doan" userId="S::trangd02@uw.edu::ba4df6a5-234b-4a4c-963d-392909601124" providerId="AD" clId="Web-{AE65B9B2-475E-465A-9832-B5FD6A41EC06}" dt="2021-11-19T22:54:00.987" v="13" actId="20577"/>
          <ac:spMkLst>
            <pc:docMk/>
            <pc:sldMk cId="0" sldId="257"/>
            <ac:spMk id="173" creationId="{00000000-0000-0000-0000-000000000000}"/>
          </ac:spMkLst>
        </pc:spChg>
      </pc:sldChg>
      <pc:sldChg chg="modSp">
        <pc:chgData name="Trang Doan" userId="S::trangd02@uw.edu::ba4df6a5-234b-4a4c-963d-392909601124" providerId="AD" clId="Web-{AE65B9B2-475E-465A-9832-B5FD6A41EC06}" dt="2021-11-19T22:51:34.503" v="6" actId="20577"/>
        <pc:sldMkLst>
          <pc:docMk/>
          <pc:sldMk cId="489108507" sldId="306"/>
        </pc:sldMkLst>
        <pc:spChg chg="mod">
          <ac:chgData name="Trang Doan" userId="S::trangd02@uw.edu::ba4df6a5-234b-4a4c-963d-392909601124" providerId="AD" clId="Web-{AE65B9B2-475E-465A-9832-B5FD6A41EC06}" dt="2021-11-19T22:51:34.503" v="6" actId="20577"/>
          <ac:spMkLst>
            <pc:docMk/>
            <pc:sldMk cId="489108507" sldId="306"/>
            <ac:spMk id="2" creationId="{0E1EFEC5-BF17-4874-BC35-3976D486325A}"/>
          </ac:spMkLst>
        </pc:spChg>
      </pc:sldChg>
      <pc:sldChg chg="del">
        <pc:chgData name="Trang Doan" userId="S::trangd02@uw.edu::ba4df6a5-234b-4a4c-963d-392909601124" providerId="AD" clId="Web-{AE65B9B2-475E-465A-9832-B5FD6A41EC06}" dt="2021-11-19T22:53:07.675" v="7"/>
        <pc:sldMkLst>
          <pc:docMk/>
          <pc:sldMk cId="3508082153" sldId="321"/>
        </pc:sldMkLst>
      </pc:sldChg>
    </pc:docChg>
  </pc:docChgLst>
  <pc:docChgLst>
    <pc:chgData name="Trang Doan" userId="ba4df6a5-234b-4a4c-963d-392909601124" providerId="ADAL" clId="{C5B0319C-C306-4AEF-AC89-8FC1EF597478}"/>
    <pc:docChg chg="undo custSel modSld sldOrd">
      <pc:chgData name="Trang Doan" userId="ba4df6a5-234b-4a4c-963d-392909601124" providerId="ADAL" clId="{C5B0319C-C306-4AEF-AC89-8FC1EF597478}" dt="2021-11-20T01:36:27.696" v="891" actId="1076"/>
      <pc:docMkLst>
        <pc:docMk/>
      </pc:docMkLst>
      <pc:sldChg chg="addSp modSp mod">
        <pc:chgData name="Trang Doan" userId="ba4df6a5-234b-4a4c-963d-392909601124" providerId="ADAL" clId="{C5B0319C-C306-4AEF-AC89-8FC1EF597478}" dt="2021-11-20T00:49:22.564" v="841" actId="2710"/>
        <pc:sldMkLst>
          <pc:docMk/>
          <pc:sldMk cId="0" sldId="257"/>
        </pc:sldMkLst>
        <pc:spChg chg="add mod">
          <ac:chgData name="Trang Doan" userId="ba4df6a5-234b-4a4c-963d-392909601124" providerId="ADAL" clId="{C5B0319C-C306-4AEF-AC89-8FC1EF597478}" dt="2021-11-18T18:03:17.936" v="233" actId="14100"/>
          <ac:spMkLst>
            <pc:docMk/>
            <pc:sldMk cId="0" sldId="257"/>
            <ac:spMk id="2" creationId="{2A57012A-F16A-4EBC-BA32-2B8324D8E39A}"/>
          </ac:spMkLst>
        </pc:spChg>
        <pc:spChg chg="mod">
          <ac:chgData name="Trang Doan" userId="ba4df6a5-234b-4a4c-963d-392909601124" providerId="ADAL" clId="{C5B0319C-C306-4AEF-AC89-8FC1EF597478}" dt="2021-11-18T17:59:38.824" v="197" actId="207"/>
          <ac:spMkLst>
            <pc:docMk/>
            <pc:sldMk cId="0" sldId="257"/>
            <ac:spMk id="15" creationId="{D8ECD62A-8D03-4077-979F-0E06FD74B9EF}"/>
          </ac:spMkLst>
        </pc:spChg>
        <pc:spChg chg="mod">
          <ac:chgData name="Trang Doan" userId="ba4df6a5-234b-4a4c-963d-392909601124" providerId="ADAL" clId="{C5B0319C-C306-4AEF-AC89-8FC1EF597478}" dt="2021-11-18T17:59:38.824" v="197" actId="207"/>
          <ac:spMkLst>
            <pc:docMk/>
            <pc:sldMk cId="0" sldId="257"/>
            <ac:spMk id="16" creationId="{E1846C31-820B-41AE-8D14-3B640B1AECE8}"/>
          </ac:spMkLst>
        </pc:spChg>
        <pc:spChg chg="mod">
          <ac:chgData name="Trang Doan" userId="ba4df6a5-234b-4a4c-963d-392909601124" providerId="ADAL" clId="{C5B0319C-C306-4AEF-AC89-8FC1EF597478}" dt="2021-11-18T17:59:38.824" v="197" actId="207"/>
          <ac:spMkLst>
            <pc:docMk/>
            <pc:sldMk cId="0" sldId="257"/>
            <ac:spMk id="17" creationId="{65D524E8-54AB-406D-8C95-1DBA09DC9846}"/>
          </ac:spMkLst>
        </pc:spChg>
        <pc:spChg chg="mod">
          <ac:chgData name="Trang Doan" userId="ba4df6a5-234b-4a4c-963d-392909601124" providerId="ADAL" clId="{C5B0319C-C306-4AEF-AC89-8FC1EF597478}" dt="2021-11-18T17:59:38.824" v="197" actId="207"/>
          <ac:spMkLst>
            <pc:docMk/>
            <pc:sldMk cId="0" sldId="257"/>
            <ac:spMk id="18" creationId="{29FEB055-50CE-4AB6-9A45-C688CABF1CB0}"/>
          </ac:spMkLst>
        </pc:spChg>
        <pc:spChg chg="mod">
          <ac:chgData name="Trang Doan" userId="ba4df6a5-234b-4a4c-963d-392909601124" providerId="ADAL" clId="{C5B0319C-C306-4AEF-AC89-8FC1EF597478}" dt="2021-11-18T17:59:38.824" v="197" actId="207"/>
          <ac:spMkLst>
            <pc:docMk/>
            <pc:sldMk cId="0" sldId="257"/>
            <ac:spMk id="19" creationId="{8ABE6BD9-DE5D-4645-9EE7-591EFC87075E}"/>
          </ac:spMkLst>
        </pc:spChg>
        <pc:spChg chg="mod">
          <ac:chgData name="Trang Doan" userId="ba4df6a5-234b-4a4c-963d-392909601124" providerId="ADAL" clId="{C5B0319C-C306-4AEF-AC89-8FC1EF597478}" dt="2021-11-18T17:59:38.824" v="197" actId="207"/>
          <ac:spMkLst>
            <pc:docMk/>
            <pc:sldMk cId="0" sldId="257"/>
            <ac:spMk id="20" creationId="{31388E42-9A94-4B35-BDAD-1629FDDF8176}"/>
          </ac:spMkLst>
        </pc:spChg>
        <pc:spChg chg="mod">
          <ac:chgData name="Trang Doan" userId="ba4df6a5-234b-4a4c-963d-392909601124" providerId="ADAL" clId="{C5B0319C-C306-4AEF-AC89-8FC1EF597478}" dt="2021-11-18T18:01:16.110" v="219" actId="13822"/>
          <ac:spMkLst>
            <pc:docMk/>
            <pc:sldMk cId="0" sldId="257"/>
            <ac:spMk id="22" creationId="{3D3234DE-95FE-447F-9573-03DA3D155B05}"/>
          </ac:spMkLst>
        </pc:spChg>
        <pc:spChg chg="mod">
          <ac:chgData name="Trang Doan" userId="ba4df6a5-234b-4a4c-963d-392909601124" providerId="ADAL" clId="{C5B0319C-C306-4AEF-AC89-8FC1EF597478}" dt="2021-11-18T18:01:16.110" v="219" actId="13822"/>
          <ac:spMkLst>
            <pc:docMk/>
            <pc:sldMk cId="0" sldId="257"/>
            <ac:spMk id="23" creationId="{BFEEB509-41DA-4740-A78F-CCF9D6CF1E5D}"/>
          </ac:spMkLst>
        </pc:spChg>
        <pc:spChg chg="mod">
          <ac:chgData name="Trang Doan" userId="ba4df6a5-234b-4a4c-963d-392909601124" providerId="ADAL" clId="{C5B0319C-C306-4AEF-AC89-8FC1EF597478}" dt="2021-11-18T18:01:16.110" v="219" actId="13822"/>
          <ac:spMkLst>
            <pc:docMk/>
            <pc:sldMk cId="0" sldId="257"/>
            <ac:spMk id="24" creationId="{FF214C6D-AA44-4F5F-86A2-B72B90F7A8CD}"/>
          </ac:spMkLst>
        </pc:spChg>
        <pc:spChg chg="mod">
          <ac:chgData name="Trang Doan" userId="ba4df6a5-234b-4a4c-963d-392909601124" providerId="ADAL" clId="{C5B0319C-C306-4AEF-AC89-8FC1EF597478}" dt="2021-11-18T17:59:54.567" v="200"/>
          <ac:spMkLst>
            <pc:docMk/>
            <pc:sldMk cId="0" sldId="257"/>
            <ac:spMk id="26" creationId="{A06393A7-2E9F-46D1-8E8B-E59A271ACFAB}"/>
          </ac:spMkLst>
        </pc:spChg>
        <pc:spChg chg="mod">
          <ac:chgData name="Trang Doan" userId="ba4df6a5-234b-4a4c-963d-392909601124" providerId="ADAL" clId="{C5B0319C-C306-4AEF-AC89-8FC1EF597478}" dt="2021-11-18T17:59:54.567" v="200"/>
          <ac:spMkLst>
            <pc:docMk/>
            <pc:sldMk cId="0" sldId="257"/>
            <ac:spMk id="27" creationId="{1F64F7FE-F24A-4A66-9188-5E3AF4D0558F}"/>
          </ac:spMkLst>
        </pc:spChg>
        <pc:spChg chg="mod">
          <ac:chgData name="Trang Doan" userId="ba4df6a5-234b-4a4c-963d-392909601124" providerId="ADAL" clId="{C5B0319C-C306-4AEF-AC89-8FC1EF597478}" dt="2021-11-18T17:59:54.567" v="200"/>
          <ac:spMkLst>
            <pc:docMk/>
            <pc:sldMk cId="0" sldId="257"/>
            <ac:spMk id="28" creationId="{43A911FF-3618-4BE4-8962-ACD290CC34CC}"/>
          </ac:spMkLst>
        </pc:spChg>
        <pc:spChg chg="add mod">
          <ac:chgData name="Trang Doan" userId="ba4df6a5-234b-4a4c-963d-392909601124" providerId="ADAL" clId="{C5B0319C-C306-4AEF-AC89-8FC1EF597478}" dt="2021-11-18T18:02:07.878" v="225" actId="1076"/>
          <ac:spMkLst>
            <pc:docMk/>
            <pc:sldMk cId="0" sldId="257"/>
            <ac:spMk id="29" creationId="{33D2D1AE-46F5-4E24-AC7D-D59CE01EDF74}"/>
          </ac:spMkLst>
        </pc:spChg>
        <pc:spChg chg="add mod">
          <ac:chgData name="Trang Doan" userId="ba4df6a5-234b-4a4c-963d-392909601124" providerId="ADAL" clId="{C5B0319C-C306-4AEF-AC89-8FC1EF597478}" dt="2021-11-18T18:03:44.071" v="243" actId="1076"/>
          <ac:spMkLst>
            <pc:docMk/>
            <pc:sldMk cId="0" sldId="257"/>
            <ac:spMk id="30" creationId="{9D1FF791-9695-4F6B-9C9C-467E1A6E52F5}"/>
          </ac:spMkLst>
        </pc:spChg>
        <pc:spChg chg="add mod">
          <ac:chgData name="Trang Doan" userId="ba4df6a5-234b-4a4c-963d-392909601124" providerId="ADAL" clId="{C5B0319C-C306-4AEF-AC89-8FC1EF597478}" dt="2021-11-18T18:03:49.440" v="245"/>
          <ac:spMkLst>
            <pc:docMk/>
            <pc:sldMk cId="0" sldId="257"/>
            <ac:spMk id="31" creationId="{4F2CC775-E894-40D6-AC95-C8DDA310F459}"/>
          </ac:spMkLst>
        </pc:spChg>
        <pc:spChg chg="add mod">
          <ac:chgData name="Trang Doan" userId="ba4df6a5-234b-4a4c-963d-392909601124" providerId="ADAL" clId="{C5B0319C-C306-4AEF-AC89-8FC1EF597478}" dt="2021-11-18T18:03:57.469" v="249" actId="1076"/>
          <ac:spMkLst>
            <pc:docMk/>
            <pc:sldMk cId="0" sldId="257"/>
            <ac:spMk id="32" creationId="{5479F868-122D-4113-B2DF-D8BDF3160C2C}"/>
          </ac:spMkLst>
        </pc:spChg>
        <pc:spChg chg="mod">
          <ac:chgData name="Trang Doan" userId="ba4df6a5-234b-4a4c-963d-392909601124" providerId="ADAL" clId="{C5B0319C-C306-4AEF-AC89-8FC1EF597478}" dt="2021-11-20T00:49:22.564" v="841" actId="2710"/>
          <ac:spMkLst>
            <pc:docMk/>
            <pc:sldMk cId="0" sldId="257"/>
            <ac:spMk id="173" creationId="{00000000-0000-0000-0000-000000000000}"/>
          </ac:spMkLst>
        </pc:spChg>
        <pc:grpChg chg="mod">
          <ac:chgData name="Trang Doan" userId="ba4df6a5-234b-4a4c-963d-392909601124" providerId="ADAL" clId="{C5B0319C-C306-4AEF-AC89-8FC1EF597478}" dt="2021-11-18T17:59:41.475" v="198" actId="1076"/>
          <ac:grpSpMkLst>
            <pc:docMk/>
            <pc:sldMk cId="0" sldId="257"/>
            <ac:grpSpMk id="6" creationId="{EC5E4684-30A6-4527-99D4-F39D5781250B}"/>
          </ac:grpSpMkLst>
        </pc:grpChg>
        <pc:grpChg chg="add mod">
          <ac:chgData name="Trang Doan" userId="ba4df6a5-234b-4a4c-963d-392909601124" providerId="ADAL" clId="{C5B0319C-C306-4AEF-AC89-8FC1EF597478}" dt="2021-11-18T18:01:37.544" v="223" actId="1076"/>
          <ac:grpSpMkLst>
            <pc:docMk/>
            <pc:sldMk cId="0" sldId="257"/>
            <ac:grpSpMk id="14" creationId="{4B94D58F-AF0A-4C60-9C14-6B2E23F7ACA5}"/>
          </ac:grpSpMkLst>
        </pc:grpChg>
        <pc:grpChg chg="add mod">
          <ac:chgData name="Trang Doan" userId="ba4df6a5-234b-4a4c-963d-392909601124" providerId="ADAL" clId="{C5B0319C-C306-4AEF-AC89-8FC1EF597478}" dt="2021-11-18T18:01:33.543" v="222" actId="1076"/>
          <ac:grpSpMkLst>
            <pc:docMk/>
            <pc:sldMk cId="0" sldId="257"/>
            <ac:grpSpMk id="21" creationId="{076C30BA-913C-4A24-B487-A41EA4A7B9AB}"/>
          </ac:grpSpMkLst>
        </pc:grpChg>
        <pc:grpChg chg="add mod">
          <ac:chgData name="Trang Doan" userId="ba4df6a5-234b-4a4c-963d-392909601124" providerId="ADAL" clId="{C5B0319C-C306-4AEF-AC89-8FC1EF597478}" dt="2021-11-18T18:00:01.558" v="201" actId="1076"/>
          <ac:grpSpMkLst>
            <pc:docMk/>
            <pc:sldMk cId="0" sldId="257"/>
            <ac:grpSpMk id="25" creationId="{68C1C882-BBA7-480D-AFEA-CAE3CACC1DF0}"/>
          </ac:grpSpMkLst>
        </pc:grpChg>
        <pc:picChg chg="mod">
          <ac:chgData name="Trang Doan" userId="ba4df6a5-234b-4a4c-963d-392909601124" providerId="ADAL" clId="{C5B0319C-C306-4AEF-AC89-8FC1EF597478}" dt="2021-11-18T17:59:45.637" v="199" actId="1076"/>
          <ac:picMkLst>
            <pc:docMk/>
            <pc:sldMk cId="0" sldId="257"/>
            <ac:picMk id="4" creationId="{C417D458-EB1C-4A30-9628-F0BC125BE8FD}"/>
          </ac:picMkLst>
        </pc:picChg>
        <pc:picChg chg="mod">
          <ac:chgData name="Trang Doan" userId="ba4df6a5-234b-4a4c-963d-392909601124" providerId="ADAL" clId="{C5B0319C-C306-4AEF-AC89-8FC1EF597478}" dt="2021-11-18T18:03:32.885" v="239" actId="1076"/>
          <ac:picMkLst>
            <pc:docMk/>
            <pc:sldMk cId="0" sldId="257"/>
            <ac:picMk id="8" creationId="{CEAAB038-8CF0-4274-BAC5-421BCC28EA8E}"/>
          </ac:picMkLst>
        </pc:picChg>
      </pc:sldChg>
      <pc:sldChg chg="delSp modSp mod">
        <pc:chgData name="Trang Doan" userId="ba4df6a5-234b-4a4c-963d-392909601124" providerId="ADAL" clId="{C5B0319C-C306-4AEF-AC89-8FC1EF597478}" dt="2021-11-17T23:26:48.113" v="187" actId="20577"/>
        <pc:sldMkLst>
          <pc:docMk/>
          <pc:sldMk cId="0" sldId="258"/>
        </pc:sldMkLst>
        <pc:spChg chg="del">
          <ac:chgData name="Trang Doan" userId="ba4df6a5-234b-4a4c-963d-392909601124" providerId="ADAL" clId="{C5B0319C-C306-4AEF-AC89-8FC1EF597478}" dt="2021-11-17T19:55:53.748" v="0" actId="478"/>
          <ac:spMkLst>
            <pc:docMk/>
            <pc:sldMk cId="0" sldId="258"/>
            <ac:spMk id="2" creationId="{1F35D1FE-C4AF-4529-926E-BE2E2E9786F5}"/>
          </ac:spMkLst>
        </pc:spChg>
        <pc:spChg chg="mod">
          <ac:chgData name="Trang Doan" userId="ba4df6a5-234b-4a4c-963d-392909601124" providerId="ADAL" clId="{C5B0319C-C306-4AEF-AC89-8FC1EF597478}" dt="2021-11-17T23:26:48.113" v="187" actId="20577"/>
          <ac:spMkLst>
            <pc:docMk/>
            <pc:sldMk cId="0" sldId="258"/>
            <ac:spMk id="184" creationId="{00000000-0000-0000-0000-000000000000}"/>
          </ac:spMkLst>
        </pc:spChg>
        <pc:spChg chg="mod">
          <ac:chgData name="Trang Doan" userId="ba4df6a5-234b-4a4c-963d-392909601124" providerId="ADAL" clId="{C5B0319C-C306-4AEF-AC89-8FC1EF597478}" dt="2021-11-17T23:26:07.347" v="159" actId="20577"/>
          <ac:spMkLst>
            <pc:docMk/>
            <pc:sldMk cId="0" sldId="258"/>
            <ac:spMk id="187" creationId="{00000000-0000-0000-0000-000000000000}"/>
          </ac:spMkLst>
        </pc:spChg>
        <pc:spChg chg="mod">
          <ac:chgData name="Trang Doan" userId="ba4df6a5-234b-4a4c-963d-392909601124" providerId="ADAL" clId="{C5B0319C-C306-4AEF-AC89-8FC1EF597478}" dt="2021-11-17T19:58:17.464" v="29" actId="20577"/>
          <ac:spMkLst>
            <pc:docMk/>
            <pc:sldMk cId="0" sldId="258"/>
            <ac:spMk id="188" creationId="{00000000-0000-0000-0000-000000000000}"/>
          </ac:spMkLst>
        </pc:spChg>
        <pc:spChg chg="mod">
          <ac:chgData name="Trang Doan" userId="ba4df6a5-234b-4a4c-963d-392909601124" providerId="ADAL" clId="{C5B0319C-C306-4AEF-AC89-8FC1EF597478}" dt="2021-11-17T23:24:56.600" v="72" actId="20577"/>
          <ac:spMkLst>
            <pc:docMk/>
            <pc:sldMk cId="0" sldId="258"/>
            <ac:spMk id="194" creationId="{00000000-0000-0000-0000-000000000000}"/>
          </ac:spMkLst>
        </pc:spChg>
        <pc:spChg chg="mod">
          <ac:chgData name="Trang Doan" userId="ba4df6a5-234b-4a4c-963d-392909601124" providerId="ADAL" clId="{C5B0319C-C306-4AEF-AC89-8FC1EF597478}" dt="2021-11-17T23:25:38.821" v="113" actId="20577"/>
          <ac:spMkLst>
            <pc:docMk/>
            <pc:sldMk cId="0" sldId="258"/>
            <ac:spMk id="195" creationId="{00000000-0000-0000-0000-000000000000}"/>
          </ac:spMkLst>
        </pc:spChg>
      </pc:sldChg>
      <pc:sldChg chg="modSp mod">
        <pc:chgData name="Trang Doan" userId="ba4df6a5-234b-4a4c-963d-392909601124" providerId="ADAL" clId="{C5B0319C-C306-4AEF-AC89-8FC1EF597478}" dt="2021-11-19T01:45:50.746" v="735" actId="20577"/>
        <pc:sldMkLst>
          <pc:docMk/>
          <pc:sldMk cId="0" sldId="264"/>
        </pc:sldMkLst>
        <pc:spChg chg="mod">
          <ac:chgData name="Trang Doan" userId="ba4df6a5-234b-4a4c-963d-392909601124" providerId="ADAL" clId="{C5B0319C-C306-4AEF-AC89-8FC1EF597478}" dt="2021-11-19T01:45:50.746" v="735" actId="20577"/>
          <ac:spMkLst>
            <pc:docMk/>
            <pc:sldMk cId="0" sldId="264"/>
            <ac:spMk id="267" creationId="{00000000-0000-0000-0000-000000000000}"/>
          </ac:spMkLst>
        </pc:spChg>
      </pc:sldChg>
      <pc:sldChg chg="delSp mod">
        <pc:chgData name="Trang Doan" userId="ba4df6a5-234b-4a4c-963d-392909601124" providerId="ADAL" clId="{C5B0319C-C306-4AEF-AC89-8FC1EF597478}" dt="2021-11-18T19:42:23.776" v="282" actId="478"/>
        <pc:sldMkLst>
          <pc:docMk/>
          <pc:sldMk cId="0" sldId="266"/>
        </pc:sldMkLst>
        <pc:spChg chg="del">
          <ac:chgData name="Trang Doan" userId="ba4df6a5-234b-4a4c-963d-392909601124" providerId="ADAL" clId="{C5B0319C-C306-4AEF-AC89-8FC1EF597478}" dt="2021-11-18T19:42:23.776" v="282" actId="478"/>
          <ac:spMkLst>
            <pc:docMk/>
            <pc:sldMk cId="0" sldId="266"/>
            <ac:spMk id="7" creationId="{5DB63F31-4AB8-453A-B02D-E5858D388338}"/>
          </ac:spMkLst>
        </pc:spChg>
      </pc:sldChg>
      <pc:sldChg chg="modSp mod ord">
        <pc:chgData name="Trang Doan" userId="ba4df6a5-234b-4a4c-963d-392909601124" providerId="ADAL" clId="{C5B0319C-C306-4AEF-AC89-8FC1EF597478}" dt="2021-11-20T00:47:02.111" v="839"/>
        <pc:sldMkLst>
          <pc:docMk/>
          <pc:sldMk cId="0" sldId="274"/>
        </pc:sldMkLst>
        <pc:spChg chg="mod">
          <ac:chgData name="Trang Doan" userId="ba4df6a5-234b-4a4c-963d-392909601124" providerId="ADAL" clId="{C5B0319C-C306-4AEF-AC89-8FC1EF597478}" dt="2021-11-19T01:47:32.563" v="834" actId="20577"/>
          <ac:spMkLst>
            <pc:docMk/>
            <pc:sldMk cId="0" sldId="274"/>
            <ac:spMk id="3483" creationId="{00000000-0000-0000-0000-000000000000}"/>
          </ac:spMkLst>
        </pc:spChg>
        <pc:spChg chg="mod">
          <ac:chgData name="Trang Doan" userId="ba4df6a5-234b-4a4c-963d-392909601124" providerId="ADAL" clId="{C5B0319C-C306-4AEF-AC89-8FC1EF597478}" dt="2021-11-18T19:44:49.923" v="438" actId="20577"/>
          <ac:spMkLst>
            <pc:docMk/>
            <pc:sldMk cId="0" sldId="274"/>
            <ac:spMk id="3485" creationId="{00000000-0000-0000-0000-000000000000}"/>
          </ac:spMkLst>
        </pc:spChg>
        <pc:spChg chg="mod">
          <ac:chgData name="Trang Doan" userId="ba4df6a5-234b-4a4c-963d-392909601124" providerId="ADAL" clId="{C5B0319C-C306-4AEF-AC89-8FC1EF597478}" dt="2021-11-18T19:46:05.963" v="652" actId="20577"/>
          <ac:spMkLst>
            <pc:docMk/>
            <pc:sldMk cId="0" sldId="274"/>
            <ac:spMk id="3487" creationId="{00000000-0000-0000-0000-000000000000}"/>
          </ac:spMkLst>
        </pc:spChg>
        <pc:spChg chg="mod">
          <ac:chgData name="Trang Doan" userId="ba4df6a5-234b-4a4c-963d-392909601124" providerId="ADAL" clId="{C5B0319C-C306-4AEF-AC89-8FC1EF597478}" dt="2021-11-19T01:47:37.747" v="835" actId="20577"/>
          <ac:spMkLst>
            <pc:docMk/>
            <pc:sldMk cId="0" sldId="274"/>
            <ac:spMk id="3489" creationId="{00000000-0000-0000-0000-000000000000}"/>
          </ac:spMkLst>
        </pc:spChg>
      </pc:sldChg>
      <pc:sldChg chg="modSp mod ord">
        <pc:chgData name="Trang Doan" userId="ba4df6a5-234b-4a4c-963d-392909601124" providerId="ADAL" clId="{C5B0319C-C306-4AEF-AC89-8FC1EF597478}" dt="2021-11-18T19:41:42.525" v="280" actId="14100"/>
        <pc:sldMkLst>
          <pc:docMk/>
          <pc:sldMk cId="0" sldId="276"/>
        </pc:sldMkLst>
        <pc:spChg chg="mod">
          <ac:chgData name="Trang Doan" userId="ba4df6a5-234b-4a4c-963d-392909601124" providerId="ADAL" clId="{C5B0319C-C306-4AEF-AC89-8FC1EF597478}" dt="2021-11-18T19:41:42.525" v="280" actId="14100"/>
          <ac:spMkLst>
            <pc:docMk/>
            <pc:sldMk cId="0" sldId="276"/>
            <ac:spMk id="3506" creationId="{00000000-0000-0000-0000-000000000000}"/>
          </ac:spMkLst>
        </pc:spChg>
      </pc:sldChg>
      <pc:sldChg chg="modSp mod ord">
        <pc:chgData name="Trang Doan" userId="ba4df6a5-234b-4a4c-963d-392909601124" providerId="ADAL" clId="{C5B0319C-C306-4AEF-AC89-8FC1EF597478}" dt="2021-11-20T00:52:39.992" v="869" actId="20577"/>
        <pc:sldMkLst>
          <pc:docMk/>
          <pc:sldMk cId="0" sldId="277"/>
        </pc:sldMkLst>
        <pc:spChg chg="mod">
          <ac:chgData name="Trang Doan" userId="ba4df6a5-234b-4a4c-963d-392909601124" providerId="ADAL" clId="{C5B0319C-C306-4AEF-AC89-8FC1EF597478}" dt="2021-11-20T00:52:39.992" v="869" actId="20577"/>
          <ac:spMkLst>
            <pc:docMk/>
            <pc:sldMk cId="0" sldId="277"/>
            <ac:spMk id="3516" creationId="{00000000-0000-0000-0000-000000000000}"/>
          </ac:spMkLst>
        </pc:spChg>
        <pc:spChg chg="mod">
          <ac:chgData name="Trang Doan" userId="ba4df6a5-234b-4a4c-963d-392909601124" providerId="ADAL" clId="{C5B0319C-C306-4AEF-AC89-8FC1EF597478}" dt="2021-11-20T00:52:32.623" v="858" actId="20577"/>
          <ac:spMkLst>
            <pc:docMk/>
            <pc:sldMk cId="0" sldId="277"/>
            <ac:spMk id="3517" creationId="{00000000-0000-0000-0000-000000000000}"/>
          </ac:spMkLst>
        </pc:spChg>
      </pc:sldChg>
      <pc:sldChg chg="addSp delSp modSp mod">
        <pc:chgData name="Trang Doan" userId="ba4df6a5-234b-4a4c-963d-392909601124" providerId="ADAL" clId="{C5B0319C-C306-4AEF-AC89-8FC1EF597478}" dt="2021-11-18T19:40:53.371" v="260" actId="1076"/>
        <pc:sldMkLst>
          <pc:docMk/>
          <pc:sldMk cId="0" sldId="280"/>
        </pc:sldMkLst>
        <pc:spChg chg="add mod">
          <ac:chgData name="Trang Doan" userId="ba4df6a5-234b-4a4c-963d-392909601124" providerId="ADAL" clId="{C5B0319C-C306-4AEF-AC89-8FC1EF597478}" dt="2021-11-18T19:40:47.183" v="259" actId="208"/>
          <ac:spMkLst>
            <pc:docMk/>
            <pc:sldMk cId="0" sldId="280"/>
            <ac:spMk id="2" creationId="{62F01709-9727-4A89-AD2C-337F4F2E0FA7}"/>
          </ac:spMkLst>
        </pc:spChg>
        <pc:spChg chg="del">
          <ac:chgData name="Trang Doan" userId="ba4df6a5-234b-4a4c-963d-392909601124" providerId="ADAL" clId="{C5B0319C-C306-4AEF-AC89-8FC1EF597478}" dt="2021-11-18T19:40:23.087" v="254" actId="478"/>
          <ac:spMkLst>
            <pc:docMk/>
            <pc:sldMk cId="0" sldId="280"/>
            <ac:spMk id="8" creationId="{06D2A59B-B6B4-4299-9919-A1FE91964229}"/>
          </ac:spMkLst>
        </pc:spChg>
        <pc:spChg chg="del">
          <ac:chgData name="Trang Doan" userId="ba4df6a5-234b-4a4c-963d-392909601124" providerId="ADAL" clId="{C5B0319C-C306-4AEF-AC89-8FC1EF597478}" dt="2021-11-18T19:40:24.257" v="255" actId="478"/>
          <ac:spMkLst>
            <pc:docMk/>
            <pc:sldMk cId="0" sldId="280"/>
            <ac:spMk id="9" creationId="{B489B744-2208-47D8-9EA6-B730024C0D2D}"/>
          </ac:spMkLst>
        </pc:spChg>
        <pc:spChg chg="del">
          <ac:chgData name="Trang Doan" userId="ba4df6a5-234b-4a4c-963d-392909601124" providerId="ADAL" clId="{C5B0319C-C306-4AEF-AC89-8FC1EF597478}" dt="2021-11-18T19:40:25.678" v="256" actId="478"/>
          <ac:spMkLst>
            <pc:docMk/>
            <pc:sldMk cId="0" sldId="280"/>
            <ac:spMk id="10" creationId="{E2648B6D-0F3F-4544-AA65-E7F52F211C41}"/>
          </ac:spMkLst>
        </pc:spChg>
        <pc:spChg chg="mod">
          <ac:chgData name="Trang Doan" userId="ba4df6a5-234b-4a4c-963d-392909601124" providerId="ADAL" clId="{C5B0319C-C306-4AEF-AC89-8FC1EF597478}" dt="2021-11-18T19:40:53.371" v="260" actId="1076"/>
          <ac:spMkLst>
            <pc:docMk/>
            <pc:sldMk cId="0" sldId="280"/>
            <ac:spMk id="3557" creationId="{00000000-0000-0000-0000-000000000000}"/>
          </ac:spMkLst>
        </pc:spChg>
      </pc:sldChg>
      <pc:sldChg chg="modSp mod modShow">
        <pc:chgData name="Trang Doan" userId="ba4df6a5-234b-4a4c-963d-392909601124" providerId="ADAL" clId="{C5B0319C-C306-4AEF-AC89-8FC1EF597478}" dt="2021-11-18T19:47:30.784" v="726" actId="20577"/>
        <pc:sldMkLst>
          <pc:docMk/>
          <pc:sldMk cId="235285852" sldId="301"/>
        </pc:sldMkLst>
        <pc:spChg chg="mod">
          <ac:chgData name="Trang Doan" userId="ba4df6a5-234b-4a4c-963d-392909601124" providerId="ADAL" clId="{C5B0319C-C306-4AEF-AC89-8FC1EF597478}" dt="2021-11-18T19:47:30.784" v="726" actId="20577"/>
          <ac:spMkLst>
            <pc:docMk/>
            <pc:sldMk cId="235285852" sldId="301"/>
            <ac:spMk id="2" creationId="{1EE888B7-3295-984C-A065-B239A4353730}"/>
          </ac:spMkLst>
        </pc:spChg>
      </pc:sldChg>
      <pc:sldChg chg="ord">
        <pc:chgData name="Trang Doan" userId="ba4df6a5-234b-4a4c-963d-392909601124" providerId="ADAL" clId="{C5B0319C-C306-4AEF-AC89-8FC1EF597478}" dt="2021-11-20T00:46:59.640" v="837"/>
        <pc:sldMkLst>
          <pc:docMk/>
          <pc:sldMk cId="117972571" sldId="302"/>
        </pc:sldMkLst>
      </pc:sldChg>
      <pc:sldChg chg="modSp mod">
        <pc:chgData name="Trang Doan" userId="ba4df6a5-234b-4a4c-963d-392909601124" providerId="ADAL" clId="{C5B0319C-C306-4AEF-AC89-8FC1EF597478}" dt="2021-11-20T01:35:59.832" v="890" actId="255"/>
        <pc:sldMkLst>
          <pc:docMk/>
          <pc:sldMk cId="3234218672" sldId="307"/>
        </pc:sldMkLst>
        <pc:spChg chg="mod">
          <ac:chgData name="Trang Doan" userId="ba4df6a5-234b-4a4c-963d-392909601124" providerId="ADAL" clId="{C5B0319C-C306-4AEF-AC89-8FC1EF597478}" dt="2021-11-20T01:35:59.832" v="890" actId="255"/>
          <ac:spMkLst>
            <pc:docMk/>
            <pc:sldMk cId="3234218672" sldId="307"/>
            <ac:spMk id="6" creationId="{CF4FA36E-5ABD-495E-9D7A-762CF19E8ACF}"/>
          </ac:spMkLst>
        </pc:spChg>
      </pc:sldChg>
      <pc:sldChg chg="modSp mod">
        <pc:chgData name="Trang Doan" userId="ba4df6a5-234b-4a4c-963d-392909601124" providerId="ADAL" clId="{C5B0319C-C306-4AEF-AC89-8FC1EF597478}" dt="2021-11-20T01:36:27.696" v="891" actId="1076"/>
        <pc:sldMkLst>
          <pc:docMk/>
          <pc:sldMk cId="3299522715" sldId="309"/>
        </pc:sldMkLst>
        <pc:spChg chg="mod">
          <ac:chgData name="Trang Doan" userId="ba4df6a5-234b-4a4c-963d-392909601124" providerId="ADAL" clId="{C5B0319C-C306-4AEF-AC89-8FC1EF597478}" dt="2021-11-20T01:34:57.457" v="884" actId="1076"/>
          <ac:spMkLst>
            <pc:docMk/>
            <pc:sldMk cId="3299522715" sldId="309"/>
            <ac:spMk id="14" creationId="{29406B6C-1A51-40A8-BEB7-975D2B42695D}"/>
          </ac:spMkLst>
        </pc:spChg>
        <pc:spChg chg="mod">
          <ac:chgData name="Trang Doan" userId="ba4df6a5-234b-4a4c-963d-392909601124" providerId="ADAL" clId="{C5B0319C-C306-4AEF-AC89-8FC1EF597478}" dt="2021-11-20T01:35:01.217" v="885" actId="1076"/>
          <ac:spMkLst>
            <pc:docMk/>
            <pc:sldMk cId="3299522715" sldId="309"/>
            <ac:spMk id="3370" creationId="{00000000-0000-0000-0000-000000000000}"/>
          </ac:spMkLst>
        </pc:spChg>
        <pc:spChg chg="mod">
          <ac:chgData name="Trang Doan" userId="ba4df6a5-234b-4a4c-963d-392909601124" providerId="ADAL" clId="{C5B0319C-C306-4AEF-AC89-8FC1EF597478}" dt="2021-11-20T01:36:27.696" v="891" actId="1076"/>
          <ac:spMkLst>
            <pc:docMk/>
            <pc:sldMk cId="3299522715" sldId="309"/>
            <ac:spMk id="3374" creationId="{00000000-0000-0000-0000-000000000000}"/>
          </ac:spMkLst>
        </pc:spChg>
        <pc:spChg chg="mod">
          <ac:chgData name="Trang Doan" userId="ba4df6a5-234b-4a4c-963d-392909601124" providerId="ADAL" clId="{C5B0319C-C306-4AEF-AC89-8FC1EF597478}" dt="2021-11-20T01:35:23.427" v="889" actId="14100"/>
          <ac:spMkLst>
            <pc:docMk/>
            <pc:sldMk cId="3299522715" sldId="309"/>
            <ac:spMk id="3376" creationId="{00000000-0000-0000-0000-000000000000}"/>
          </ac:spMkLst>
        </pc:spChg>
      </pc:sldChg>
      <pc:sldChg chg="modSp mod">
        <pc:chgData name="Trang Doan" userId="ba4df6a5-234b-4a4c-963d-392909601124" providerId="ADAL" clId="{C5B0319C-C306-4AEF-AC89-8FC1EF597478}" dt="2021-11-20T01:32:43.032" v="874" actId="12"/>
        <pc:sldMkLst>
          <pc:docMk/>
          <pc:sldMk cId="2979243430" sldId="314"/>
        </pc:sldMkLst>
        <pc:spChg chg="mod">
          <ac:chgData name="Trang Doan" userId="ba4df6a5-234b-4a4c-963d-392909601124" providerId="ADAL" clId="{C5B0319C-C306-4AEF-AC89-8FC1EF597478}" dt="2021-11-20T01:32:43.032" v="874" actId="12"/>
          <ac:spMkLst>
            <pc:docMk/>
            <pc:sldMk cId="2979243430" sldId="314"/>
            <ac:spMk id="5" creationId="{6F9EC08E-7DF9-464A-9A8D-BC9F4F515EB7}"/>
          </ac:spMkLst>
        </pc:spChg>
      </pc:sldChg>
      <pc:sldChg chg="modSp mod">
        <pc:chgData name="Trang Doan" userId="ba4df6a5-234b-4a4c-963d-392909601124" providerId="ADAL" clId="{C5B0319C-C306-4AEF-AC89-8FC1EF597478}" dt="2021-11-20T01:32:23.541" v="873" actId="11"/>
        <pc:sldMkLst>
          <pc:docMk/>
          <pc:sldMk cId="800916640" sldId="320"/>
        </pc:sldMkLst>
        <pc:spChg chg="mod">
          <ac:chgData name="Trang Doan" userId="ba4df6a5-234b-4a4c-963d-392909601124" providerId="ADAL" clId="{C5B0319C-C306-4AEF-AC89-8FC1EF597478}" dt="2021-11-20T01:32:23.541" v="873" actId="11"/>
          <ac:spMkLst>
            <pc:docMk/>
            <pc:sldMk cId="800916640" sldId="320"/>
            <ac:spMk id="2" creationId="{B36613C0-97DD-4FF2-923A-F76F3C11377C}"/>
          </ac:spMkLst>
        </pc:spChg>
      </pc:sldChg>
      <pc:sldChg chg="ord">
        <pc:chgData name="Trang Doan" userId="ba4df6a5-234b-4a4c-963d-392909601124" providerId="ADAL" clId="{C5B0319C-C306-4AEF-AC89-8FC1EF597478}" dt="2021-11-20T01:29:14.559" v="871"/>
        <pc:sldMkLst>
          <pc:docMk/>
          <pc:sldMk cId="3547316329" sldId="321"/>
        </pc:sldMkLst>
      </pc:sldChg>
    </pc:docChg>
  </pc:docChgLst>
  <pc:docChgLst>
    <pc:chgData name="Kritika Lodha" userId="S::klodha@uw.edu::6a5ae347-92da-4acf-859b-3e41377ed87c" providerId="AD" clId="Web-{01C805A9-57AF-419E-B2BE-EFA82D1B1851}"/>
    <pc:docChg chg="addSld modSld sldOrd">
      <pc:chgData name="Kritika Lodha" userId="S::klodha@uw.edu::6a5ae347-92da-4acf-859b-3e41377ed87c" providerId="AD" clId="Web-{01C805A9-57AF-419E-B2BE-EFA82D1B1851}" dt="2021-11-18T21:55:05.003" v="215" actId="20577"/>
      <pc:docMkLst>
        <pc:docMk/>
      </pc:docMkLst>
      <pc:sldChg chg="modSp">
        <pc:chgData name="Kritika Lodha" userId="S::klodha@uw.edu::6a5ae347-92da-4acf-859b-3e41377ed87c" providerId="AD" clId="Web-{01C805A9-57AF-419E-B2BE-EFA82D1B1851}" dt="2021-11-18T21:55:05.003" v="215" actId="20577"/>
        <pc:sldMkLst>
          <pc:docMk/>
          <pc:sldMk cId="0" sldId="266"/>
        </pc:sldMkLst>
        <pc:spChg chg="mod">
          <ac:chgData name="Kritika Lodha" userId="S::klodha@uw.edu::6a5ae347-92da-4acf-859b-3e41377ed87c" providerId="AD" clId="Web-{01C805A9-57AF-419E-B2BE-EFA82D1B1851}" dt="2021-11-18T21:55:05.003" v="215" actId="20577"/>
          <ac:spMkLst>
            <pc:docMk/>
            <pc:sldMk cId="0" sldId="266"/>
            <ac:spMk id="1881" creationId="{00000000-0000-0000-0000-000000000000}"/>
          </ac:spMkLst>
        </pc:spChg>
      </pc:sldChg>
      <pc:sldChg chg="new">
        <pc:chgData name="Kritika Lodha" userId="S::klodha@uw.edu::6a5ae347-92da-4acf-859b-3e41377ed87c" providerId="AD" clId="Web-{01C805A9-57AF-419E-B2BE-EFA82D1B1851}" dt="2021-11-18T21:36:27.302" v="0"/>
        <pc:sldMkLst>
          <pc:docMk/>
          <pc:sldMk cId="3010061815" sldId="305"/>
        </pc:sldMkLst>
      </pc:sldChg>
      <pc:sldChg chg="addSp delSp modSp new mod modClrScheme chgLayout">
        <pc:chgData name="Kritika Lodha" userId="S::klodha@uw.edu::6a5ae347-92da-4acf-859b-3e41377ed87c" providerId="AD" clId="Web-{01C805A9-57AF-419E-B2BE-EFA82D1B1851}" dt="2021-11-18T21:50:59.409" v="166"/>
        <pc:sldMkLst>
          <pc:docMk/>
          <pc:sldMk cId="489108507" sldId="306"/>
        </pc:sldMkLst>
        <pc:spChg chg="add del mod ord">
          <ac:chgData name="Kritika Lodha" userId="S::klodha@uw.edu::6a5ae347-92da-4acf-859b-3e41377ed87c" providerId="AD" clId="Web-{01C805A9-57AF-419E-B2BE-EFA82D1B1851}" dt="2021-11-18T21:49:14.519" v="132" actId="1076"/>
          <ac:spMkLst>
            <pc:docMk/>
            <pc:sldMk cId="489108507" sldId="306"/>
            <ac:spMk id="2" creationId="{0E1EFEC5-BF17-4874-BC35-3976D486325A}"/>
          </ac:spMkLst>
        </pc:spChg>
        <pc:spChg chg="add del mod ord">
          <ac:chgData name="Kritika Lodha" userId="S::klodha@uw.edu::6a5ae347-92da-4acf-859b-3e41377ed87c" providerId="AD" clId="Web-{01C805A9-57AF-419E-B2BE-EFA82D1B1851}" dt="2021-11-18T21:42:21.160" v="15"/>
          <ac:spMkLst>
            <pc:docMk/>
            <pc:sldMk cId="489108507" sldId="306"/>
            <ac:spMk id="4" creationId="{1B038F8B-1446-47DA-A74B-286CDE605A01}"/>
          </ac:spMkLst>
        </pc:spChg>
        <pc:spChg chg="add del mod">
          <ac:chgData name="Kritika Lodha" userId="S::klodha@uw.edu::6a5ae347-92da-4acf-859b-3e41377ed87c" providerId="AD" clId="Web-{01C805A9-57AF-419E-B2BE-EFA82D1B1851}" dt="2021-11-18T21:50:48.113" v="163"/>
          <ac:spMkLst>
            <pc:docMk/>
            <pc:sldMk cId="489108507" sldId="306"/>
            <ac:spMk id="6" creationId="{BA99B5A9-6ED4-409C-9831-B604ED5E31F4}"/>
          </ac:spMkLst>
        </pc:spChg>
        <pc:spChg chg="add del mod">
          <ac:chgData name="Kritika Lodha" userId="S::klodha@uw.edu::6a5ae347-92da-4acf-859b-3e41377ed87c" providerId="AD" clId="Web-{01C805A9-57AF-419E-B2BE-EFA82D1B1851}" dt="2021-11-18T21:50:51.925" v="164"/>
          <ac:spMkLst>
            <pc:docMk/>
            <pc:sldMk cId="489108507" sldId="306"/>
            <ac:spMk id="8" creationId="{1F8BEC0B-680E-40AC-B27E-C27A46A2BD99}"/>
          </ac:spMkLst>
        </pc:spChg>
        <pc:spChg chg="add del mod">
          <ac:chgData name="Kritika Lodha" userId="S::klodha@uw.edu::6a5ae347-92da-4acf-859b-3e41377ed87c" providerId="AD" clId="Web-{01C805A9-57AF-419E-B2BE-EFA82D1B1851}" dt="2021-11-18T21:50:59.409" v="166"/>
          <ac:spMkLst>
            <pc:docMk/>
            <pc:sldMk cId="489108507" sldId="306"/>
            <ac:spMk id="10" creationId="{CD92C9AB-EA62-4DE4-9366-29780106ED59}"/>
          </ac:spMkLst>
        </pc:spChg>
        <pc:spChg chg="add mod">
          <ac:chgData name="Kritika Lodha" userId="S::klodha@uw.edu::6a5ae347-92da-4acf-859b-3e41377ed87c" providerId="AD" clId="Web-{01C805A9-57AF-419E-B2BE-EFA82D1B1851}" dt="2021-11-18T21:50:43.566" v="160" actId="1076"/>
          <ac:spMkLst>
            <pc:docMk/>
            <pc:sldMk cId="489108507" sldId="306"/>
            <ac:spMk id="12" creationId="{EDFBE5B9-A8D7-4623-8EA2-B268D126C6CD}"/>
          </ac:spMkLst>
        </pc:spChg>
        <pc:spChg chg="add mod">
          <ac:chgData name="Kritika Lodha" userId="S::klodha@uw.edu::6a5ae347-92da-4acf-859b-3e41377ed87c" providerId="AD" clId="Web-{01C805A9-57AF-419E-B2BE-EFA82D1B1851}" dt="2021-11-18T21:50:43.566" v="161" actId="1076"/>
          <ac:spMkLst>
            <pc:docMk/>
            <pc:sldMk cId="489108507" sldId="306"/>
            <ac:spMk id="14" creationId="{1383A8FC-D9F1-4957-91B3-09E0027F71BB}"/>
          </ac:spMkLst>
        </pc:spChg>
        <pc:spChg chg="add mod">
          <ac:chgData name="Kritika Lodha" userId="S::klodha@uw.edu::6a5ae347-92da-4acf-859b-3e41377ed87c" providerId="AD" clId="Web-{01C805A9-57AF-419E-B2BE-EFA82D1B1851}" dt="2021-11-18T21:50:43.581" v="162" actId="1076"/>
          <ac:spMkLst>
            <pc:docMk/>
            <pc:sldMk cId="489108507" sldId="306"/>
            <ac:spMk id="16" creationId="{863C458B-8C8C-4AE4-8AC4-917545AAB058}"/>
          </ac:spMkLst>
        </pc:spChg>
        <pc:picChg chg="add mod">
          <ac:chgData name="Kritika Lodha" userId="S::klodha@uw.edu::6a5ae347-92da-4acf-859b-3e41377ed87c" providerId="AD" clId="Web-{01C805A9-57AF-419E-B2BE-EFA82D1B1851}" dt="2021-11-18T21:47:54.347" v="113" actId="1076"/>
          <ac:picMkLst>
            <pc:docMk/>
            <pc:sldMk cId="489108507" sldId="306"/>
            <ac:picMk id="3" creationId="{50C5DE45-2396-42E6-9B7F-40B6226174FA}"/>
          </ac:picMkLst>
        </pc:picChg>
        <pc:cxnChg chg="add mod">
          <ac:chgData name="Kritika Lodha" userId="S::klodha@uw.edu::6a5ae347-92da-4acf-859b-3e41377ed87c" providerId="AD" clId="Web-{01C805A9-57AF-419E-B2BE-EFA82D1B1851}" dt="2021-11-18T21:50:43.519" v="154" actId="1076"/>
          <ac:cxnSpMkLst>
            <pc:docMk/>
            <pc:sldMk cId="489108507" sldId="306"/>
            <ac:cxnSpMk id="18" creationId="{BC3DDA30-8FD3-45E9-A9A4-582D55C6379E}"/>
          </ac:cxnSpMkLst>
        </pc:cxnChg>
        <pc:cxnChg chg="add mod">
          <ac:chgData name="Kritika Lodha" userId="S::klodha@uw.edu::6a5ae347-92da-4acf-859b-3e41377ed87c" providerId="AD" clId="Web-{01C805A9-57AF-419E-B2BE-EFA82D1B1851}" dt="2021-11-18T21:50:43.519" v="155" actId="1076"/>
          <ac:cxnSpMkLst>
            <pc:docMk/>
            <pc:sldMk cId="489108507" sldId="306"/>
            <ac:cxnSpMk id="20" creationId="{8A34B16B-2723-4440-AA93-BB74197FDBFE}"/>
          </ac:cxnSpMkLst>
        </pc:cxnChg>
        <pc:cxnChg chg="add mod">
          <ac:chgData name="Kritika Lodha" userId="S::klodha@uw.edu::6a5ae347-92da-4acf-859b-3e41377ed87c" providerId="AD" clId="Web-{01C805A9-57AF-419E-B2BE-EFA82D1B1851}" dt="2021-11-18T21:50:43.519" v="156" actId="1076"/>
          <ac:cxnSpMkLst>
            <pc:docMk/>
            <pc:sldMk cId="489108507" sldId="306"/>
            <ac:cxnSpMk id="22" creationId="{CBAA5312-81E0-4B55-B3AC-260F13C0278C}"/>
          </ac:cxnSpMkLst>
        </pc:cxnChg>
      </pc:sldChg>
      <pc:sldChg chg="new">
        <pc:chgData name="Kritika Lodha" userId="S::klodha@uw.edu::6a5ae347-92da-4acf-859b-3e41377ed87c" providerId="AD" clId="Web-{01C805A9-57AF-419E-B2BE-EFA82D1B1851}" dt="2021-11-18T21:42:07.582" v="13"/>
        <pc:sldMkLst>
          <pc:docMk/>
          <pc:sldMk cId="3234218672" sldId="307"/>
        </pc:sldMkLst>
      </pc:sldChg>
      <pc:sldChg chg="addSp delSp modSp new">
        <pc:chgData name="Kritika Lodha" userId="S::klodha@uw.edu::6a5ae347-92da-4acf-859b-3e41377ed87c" providerId="AD" clId="Web-{01C805A9-57AF-419E-B2BE-EFA82D1B1851}" dt="2021-11-18T21:49:05.050" v="131" actId="1076"/>
        <pc:sldMkLst>
          <pc:docMk/>
          <pc:sldMk cId="3446652510" sldId="308"/>
        </pc:sldMkLst>
        <pc:spChg chg="mod">
          <ac:chgData name="Kritika Lodha" userId="S::klodha@uw.edu::6a5ae347-92da-4acf-859b-3e41377ed87c" providerId="AD" clId="Web-{01C805A9-57AF-419E-B2BE-EFA82D1B1851}" dt="2021-11-18T21:49:05.050" v="131" actId="1076"/>
          <ac:spMkLst>
            <pc:docMk/>
            <pc:sldMk cId="3446652510" sldId="308"/>
            <ac:spMk id="2" creationId="{5A67C8D2-DDF3-4464-8D15-DC7DA6181E87}"/>
          </ac:spMkLst>
        </pc:spChg>
        <pc:spChg chg="del">
          <ac:chgData name="Kritika Lodha" userId="S::klodha@uw.edu::6a5ae347-92da-4acf-859b-3e41377ed87c" providerId="AD" clId="Web-{01C805A9-57AF-419E-B2BE-EFA82D1B1851}" dt="2021-11-18T21:42:34.363" v="17"/>
          <ac:spMkLst>
            <pc:docMk/>
            <pc:sldMk cId="3446652510" sldId="308"/>
            <ac:spMk id="3" creationId="{51A33A16-7C11-41E4-A998-85D61BF7FFB3}"/>
          </ac:spMkLst>
        </pc:spChg>
        <pc:spChg chg="add mod">
          <ac:chgData name="Kritika Lodha" userId="S::klodha@uw.edu::6a5ae347-92da-4acf-859b-3e41377ed87c" providerId="AD" clId="Web-{01C805A9-57AF-419E-B2BE-EFA82D1B1851}" dt="2021-11-18T21:47:08.597" v="97" actId="20577"/>
          <ac:spMkLst>
            <pc:docMk/>
            <pc:sldMk cId="3446652510" sldId="308"/>
            <ac:spMk id="6" creationId="{F881B164-92D0-4F1B-8C87-19E381959D5F}"/>
          </ac:spMkLst>
        </pc:spChg>
        <pc:spChg chg="add mod">
          <ac:chgData name="Kritika Lodha" userId="S::klodha@uw.edu::6a5ae347-92da-4acf-859b-3e41377ed87c" providerId="AD" clId="Web-{01C805A9-57AF-419E-B2BE-EFA82D1B1851}" dt="2021-11-18T21:47:15.925" v="102" actId="20577"/>
          <ac:spMkLst>
            <pc:docMk/>
            <pc:sldMk cId="3446652510" sldId="308"/>
            <ac:spMk id="8" creationId="{752897D0-6B2F-4F2E-A85A-84B304B192EB}"/>
          </ac:spMkLst>
        </pc:spChg>
        <pc:spChg chg="add mod">
          <ac:chgData name="Kritika Lodha" userId="S::klodha@uw.edu::6a5ae347-92da-4acf-859b-3e41377ed87c" providerId="AD" clId="Web-{01C805A9-57AF-419E-B2BE-EFA82D1B1851}" dt="2021-11-18T21:47:22.957" v="105" actId="20577"/>
          <ac:spMkLst>
            <pc:docMk/>
            <pc:sldMk cId="3446652510" sldId="308"/>
            <ac:spMk id="10" creationId="{02FEA4D2-2E1C-4AF0-B1B7-C6F1DBA47B51}"/>
          </ac:spMkLst>
        </pc:spChg>
        <pc:spChg chg="add mod">
          <ac:chgData name="Kritika Lodha" userId="S::klodha@uw.edu::6a5ae347-92da-4acf-859b-3e41377ed87c" providerId="AD" clId="Web-{01C805A9-57AF-419E-B2BE-EFA82D1B1851}" dt="2021-11-18T21:46:59.863" v="92"/>
          <ac:spMkLst>
            <pc:docMk/>
            <pc:sldMk cId="3446652510" sldId="308"/>
            <ac:spMk id="12" creationId="{238B3C19-A946-45B3-9933-9D661D98855F}"/>
          </ac:spMkLst>
        </pc:spChg>
        <pc:spChg chg="add mod">
          <ac:chgData name="Kritika Lodha" userId="S::klodha@uw.edu::6a5ae347-92da-4acf-859b-3e41377ed87c" providerId="AD" clId="Web-{01C805A9-57AF-419E-B2BE-EFA82D1B1851}" dt="2021-11-18T21:46:59.863" v="93"/>
          <ac:spMkLst>
            <pc:docMk/>
            <pc:sldMk cId="3446652510" sldId="308"/>
            <ac:spMk id="14" creationId="{AE2B6C58-45E6-4A0D-8ABB-27C276BFCD45}"/>
          </ac:spMkLst>
        </pc:spChg>
        <pc:spChg chg="add mod">
          <ac:chgData name="Kritika Lodha" userId="S::klodha@uw.edu::6a5ae347-92da-4acf-859b-3e41377ed87c" providerId="AD" clId="Web-{01C805A9-57AF-419E-B2BE-EFA82D1B1851}" dt="2021-11-18T21:46:59.879" v="94"/>
          <ac:spMkLst>
            <pc:docMk/>
            <pc:sldMk cId="3446652510" sldId="308"/>
            <ac:spMk id="16" creationId="{FADCB7FC-8253-445A-A685-93A328EAA74B}"/>
          </ac:spMkLst>
        </pc:spChg>
        <pc:picChg chg="add mod">
          <ac:chgData name="Kritika Lodha" userId="S::klodha@uw.edu::6a5ae347-92da-4acf-859b-3e41377ed87c" providerId="AD" clId="Web-{01C805A9-57AF-419E-B2BE-EFA82D1B1851}" dt="2021-11-18T21:44:08.629" v="38" actId="1076"/>
          <ac:picMkLst>
            <pc:docMk/>
            <pc:sldMk cId="3446652510" sldId="308"/>
            <ac:picMk id="4" creationId="{1F1C4C25-C93C-4F28-9BD9-93649D0F6C3A}"/>
          </ac:picMkLst>
        </pc:picChg>
        <pc:cxnChg chg="add mod">
          <ac:chgData name="Kritika Lodha" userId="S::klodha@uw.edu::6a5ae347-92da-4acf-859b-3e41377ed87c" providerId="AD" clId="Web-{01C805A9-57AF-419E-B2BE-EFA82D1B1851}" dt="2021-11-18T21:46:42.941" v="70" actId="14100"/>
          <ac:cxnSpMkLst>
            <pc:docMk/>
            <pc:sldMk cId="3446652510" sldId="308"/>
            <ac:cxnSpMk id="18" creationId="{7DFFEDBF-C8E5-43AA-91F7-9B8FA050B92D}"/>
          </ac:cxnSpMkLst>
        </pc:cxnChg>
        <pc:cxnChg chg="add mod">
          <ac:chgData name="Kritika Lodha" userId="S::klodha@uw.edu::6a5ae347-92da-4acf-859b-3e41377ed87c" providerId="AD" clId="Web-{01C805A9-57AF-419E-B2BE-EFA82D1B1851}" dt="2021-11-18T21:46:42.941" v="69" actId="14100"/>
          <ac:cxnSpMkLst>
            <pc:docMk/>
            <pc:sldMk cId="3446652510" sldId="308"/>
            <ac:cxnSpMk id="20" creationId="{D44D775D-ED7E-4A6D-9116-48853C294C77}"/>
          </ac:cxnSpMkLst>
        </pc:cxnChg>
        <pc:cxnChg chg="add mod">
          <ac:chgData name="Kritika Lodha" userId="S::klodha@uw.edu::6a5ae347-92da-4acf-859b-3e41377ed87c" providerId="AD" clId="Web-{01C805A9-57AF-419E-B2BE-EFA82D1B1851}" dt="2021-11-18T21:46:42.941" v="68" actId="14100"/>
          <ac:cxnSpMkLst>
            <pc:docMk/>
            <pc:sldMk cId="3446652510" sldId="308"/>
            <ac:cxnSpMk id="22" creationId="{5172A695-3590-490A-9987-1D534D96329E}"/>
          </ac:cxnSpMkLst>
        </pc:cxnChg>
      </pc:sldChg>
      <pc:sldChg chg="modSp add ord replId">
        <pc:chgData name="Kritika Lodha" userId="S::klodha@uw.edu::6a5ae347-92da-4acf-859b-3e41377ed87c" providerId="AD" clId="Web-{01C805A9-57AF-419E-B2BE-EFA82D1B1851}" dt="2021-11-18T21:53:49.237" v="213"/>
        <pc:sldMkLst>
          <pc:docMk/>
          <pc:sldMk cId="3299522715" sldId="309"/>
        </pc:sldMkLst>
        <pc:spChg chg="mod">
          <ac:chgData name="Kritika Lodha" userId="S::klodha@uw.edu::6a5ae347-92da-4acf-859b-3e41377ed87c" providerId="AD" clId="Web-{01C805A9-57AF-419E-B2BE-EFA82D1B1851}" dt="2021-11-18T21:52:32.331" v="175" actId="20577"/>
          <ac:spMkLst>
            <pc:docMk/>
            <pc:sldMk cId="3299522715" sldId="309"/>
            <ac:spMk id="3368" creationId="{00000000-0000-0000-0000-000000000000}"/>
          </ac:spMkLst>
        </pc:spChg>
        <pc:spChg chg="mod">
          <ac:chgData name="Kritika Lodha" userId="S::klodha@uw.edu::6a5ae347-92da-4acf-859b-3e41377ed87c" providerId="AD" clId="Web-{01C805A9-57AF-419E-B2BE-EFA82D1B1851}" dt="2021-11-18T21:53:49.190" v="210"/>
          <ac:spMkLst>
            <pc:docMk/>
            <pc:sldMk cId="3299522715" sldId="309"/>
            <ac:spMk id="3369" creationId="{00000000-0000-0000-0000-000000000000}"/>
          </ac:spMkLst>
        </pc:spChg>
        <pc:spChg chg="mod">
          <ac:chgData name="Kritika Lodha" userId="S::klodha@uw.edu::6a5ae347-92da-4acf-859b-3e41377ed87c" providerId="AD" clId="Web-{01C805A9-57AF-419E-B2BE-EFA82D1B1851}" dt="2021-11-18T21:53:49.206" v="211"/>
          <ac:spMkLst>
            <pc:docMk/>
            <pc:sldMk cId="3299522715" sldId="309"/>
            <ac:spMk id="3371" creationId="{00000000-0000-0000-0000-000000000000}"/>
          </ac:spMkLst>
        </pc:spChg>
        <pc:spChg chg="mod">
          <ac:chgData name="Kritika Lodha" userId="S::klodha@uw.edu::6a5ae347-92da-4acf-859b-3e41377ed87c" providerId="AD" clId="Web-{01C805A9-57AF-419E-B2BE-EFA82D1B1851}" dt="2021-11-18T21:53:49.222" v="212"/>
          <ac:spMkLst>
            <pc:docMk/>
            <pc:sldMk cId="3299522715" sldId="309"/>
            <ac:spMk id="3373" creationId="{00000000-0000-0000-0000-000000000000}"/>
          </ac:spMkLst>
        </pc:spChg>
        <pc:spChg chg="mod">
          <ac:chgData name="Kritika Lodha" userId="S::klodha@uw.edu::6a5ae347-92da-4acf-859b-3e41377ed87c" providerId="AD" clId="Web-{01C805A9-57AF-419E-B2BE-EFA82D1B1851}" dt="2021-11-18T21:53:49.237" v="213"/>
          <ac:spMkLst>
            <pc:docMk/>
            <pc:sldMk cId="3299522715" sldId="309"/>
            <ac:spMk id="3375" creationId="{00000000-0000-0000-0000-000000000000}"/>
          </ac:spMkLst>
        </pc:spChg>
      </pc:sldChg>
    </pc:docChg>
  </pc:docChgLst>
  <pc:docChgLst>
    <pc:chgData name="Trang Doan" userId="S::trangd02@uw.edu::ba4df6a5-234b-4a4c-963d-392909601124" providerId="AD" clId="Web-{D63B64FC-154A-43CC-9439-25A4604FD942}"/>
    <pc:docChg chg="delSld modSld">
      <pc:chgData name="Trang Doan" userId="S::trangd02@uw.edu::ba4df6a5-234b-4a4c-963d-392909601124" providerId="AD" clId="Web-{D63B64FC-154A-43CC-9439-25A4604FD942}" dt="2021-11-20T01:01:55.945" v="10"/>
      <pc:docMkLst>
        <pc:docMk/>
      </pc:docMkLst>
      <pc:sldChg chg="del">
        <pc:chgData name="Trang Doan" userId="S::trangd02@uw.edu::ba4df6a5-234b-4a4c-963d-392909601124" providerId="AD" clId="Web-{D63B64FC-154A-43CC-9439-25A4604FD942}" dt="2021-11-20T01:01:41.601" v="3"/>
        <pc:sldMkLst>
          <pc:docMk/>
          <pc:sldMk cId="0" sldId="285"/>
        </pc:sldMkLst>
      </pc:sldChg>
      <pc:sldChg chg="del">
        <pc:chgData name="Trang Doan" userId="S::trangd02@uw.edu::ba4df6a5-234b-4a4c-963d-392909601124" providerId="AD" clId="Web-{D63B64FC-154A-43CC-9439-25A4604FD942}" dt="2021-11-20T01:01:45.288" v="4"/>
        <pc:sldMkLst>
          <pc:docMk/>
          <pc:sldMk cId="0" sldId="293"/>
        </pc:sldMkLst>
      </pc:sldChg>
      <pc:sldChg chg="del">
        <pc:chgData name="Trang Doan" userId="S::trangd02@uw.edu::ba4df6a5-234b-4a4c-963d-392909601124" providerId="AD" clId="Web-{D63B64FC-154A-43CC-9439-25A4604FD942}" dt="2021-11-20T01:01:47.132" v="5"/>
        <pc:sldMkLst>
          <pc:docMk/>
          <pc:sldMk cId="0" sldId="294"/>
        </pc:sldMkLst>
      </pc:sldChg>
      <pc:sldChg chg="del">
        <pc:chgData name="Trang Doan" userId="S::trangd02@uw.edu::ba4df6a5-234b-4a4c-963d-392909601124" providerId="AD" clId="Web-{D63B64FC-154A-43CC-9439-25A4604FD942}" dt="2021-11-20T01:01:49.007" v="6"/>
        <pc:sldMkLst>
          <pc:docMk/>
          <pc:sldMk cId="0" sldId="295"/>
        </pc:sldMkLst>
      </pc:sldChg>
      <pc:sldChg chg="del">
        <pc:chgData name="Trang Doan" userId="S::trangd02@uw.edu::ba4df6a5-234b-4a4c-963d-392909601124" providerId="AD" clId="Web-{D63B64FC-154A-43CC-9439-25A4604FD942}" dt="2021-11-20T01:01:55.945" v="10"/>
        <pc:sldMkLst>
          <pc:docMk/>
          <pc:sldMk cId="0" sldId="296"/>
        </pc:sldMkLst>
      </pc:sldChg>
      <pc:sldChg chg="del">
        <pc:chgData name="Trang Doan" userId="S::trangd02@uw.edu::ba4df6a5-234b-4a4c-963d-392909601124" providerId="AD" clId="Web-{D63B64FC-154A-43CC-9439-25A4604FD942}" dt="2021-11-20T01:01:55.851" v="9"/>
        <pc:sldMkLst>
          <pc:docMk/>
          <pc:sldMk cId="0" sldId="297"/>
        </pc:sldMkLst>
      </pc:sldChg>
      <pc:sldChg chg="del">
        <pc:chgData name="Trang Doan" userId="S::trangd02@uw.edu::ba4df6a5-234b-4a4c-963d-392909601124" providerId="AD" clId="Web-{D63B64FC-154A-43CC-9439-25A4604FD942}" dt="2021-11-20T01:01:55.757" v="8"/>
        <pc:sldMkLst>
          <pc:docMk/>
          <pc:sldMk cId="0" sldId="298"/>
        </pc:sldMkLst>
      </pc:sldChg>
      <pc:sldChg chg="del">
        <pc:chgData name="Trang Doan" userId="S::trangd02@uw.edu::ba4df6a5-234b-4a4c-963d-392909601124" providerId="AD" clId="Web-{D63B64FC-154A-43CC-9439-25A4604FD942}" dt="2021-11-20T01:01:55.710" v="7"/>
        <pc:sldMkLst>
          <pc:docMk/>
          <pc:sldMk cId="0" sldId="299"/>
        </pc:sldMkLst>
      </pc:sldChg>
      <pc:sldChg chg="del">
        <pc:chgData name="Trang Doan" userId="S::trangd02@uw.edu::ba4df6a5-234b-4a4c-963d-392909601124" providerId="AD" clId="Web-{D63B64FC-154A-43CC-9439-25A4604FD942}" dt="2021-11-20T01:01:05.226" v="2"/>
        <pc:sldMkLst>
          <pc:docMk/>
          <pc:sldMk cId="117972571" sldId="302"/>
        </pc:sldMkLst>
      </pc:sldChg>
      <pc:sldChg chg="modSp">
        <pc:chgData name="Trang Doan" userId="S::trangd02@uw.edu::ba4df6a5-234b-4a4c-963d-392909601124" providerId="AD" clId="Web-{D63B64FC-154A-43CC-9439-25A4604FD942}" dt="2021-11-20T00:54:08.070" v="1" actId="20577"/>
        <pc:sldMkLst>
          <pc:docMk/>
          <pc:sldMk cId="3299522715" sldId="309"/>
        </pc:sldMkLst>
        <pc:spChg chg="mod">
          <ac:chgData name="Trang Doan" userId="S::trangd02@uw.edu::ba4df6a5-234b-4a4c-963d-392909601124" providerId="AD" clId="Web-{D63B64FC-154A-43CC-9439-25A4604FD942}" dt="2021-11-20T00:54:08.070" v="1" actId="20577"/>
          <ac:spMkLst>
            <pc:docMk/>
            <pc:sldMk cId="3299522715" sldId="309"/>
            <ac:spMk id="3374" creationId="{00000000-0000-0000-0000-000000000000}"/>
          </ac:spMkLst>
        </pc:spChg>
      </pc:sldChg>
    </pc:docChg>
  </pc:docChgLst>
  <pc:docChgLst>
    <pc:chgData name="Kritika Lodha" userId="S::klodha@uw.edu::6a5ae347-92da-4acf-859b-3e41377ed87c" providerId="AD" clId="Web-{93DC8073-522F-4E43-B88B-51F3DFE555F3}"/>
    <pc:docChg chg="modSld">
      <pc:chgData name="Kritika Lodha" userId="S::klodha@uw.edu::6a5ae347-92da-4acf-859b-3e41377ed87c" providerId="AD" clId="Web-{93DC8073-522F-4E43-B88B-51F3DFE555F3}" dt="2021-11-20T06:42:07.262" v="33" actId="20577"/>
      <pc:docMkLst>
        <pc:docMk/>
      </pc:docMkLst>
      <pc:sldChg chg="modSp">
        <pc:chgData name="Kritika Lodha" userId="S::klodha@uw.edu::6a5ae347-92da-4acf-859b-3e41377ed87c" providerId="AD" clId="Web-{93DC8073-522F-4E43-B88B-51F3DFE555F3}" dt="2021-11-20T06:25:57.229" v="3" actId="20577"/>
        <pc:sldMkLst>
          <pc:docMk/>
          <pc:sldMk cId="3234218672" sldId="307"/>
        </pc:sldMkLst>
        <pc:spChg chg="mod">
          <ac:chgData name="Kritika Lodha" userId="S::klodha@uw.edu::6a5ae347-92da-4acf-859b-3e41377ed87c" providerId="AD" clId="Web-{93DC8073-522F-4E43-B88B-51F3DFE555F3}" dt="2021-11-20T06:25:57.229" v="3" actId="20577"/>
          <ac:spMkLst>
            <pc:docMk/>
            <pc:sldMk cId="3234218672" sldId="307"/>
            <ac:spMk id="6" creationId="{CF4FA36E-5ABD-495E-9D7A-762CF19E8ACF}"/>
          </ac:spMkLst>
        </pc:spChg>
      </pc:sldChg>
      <pc:sldChg chg="modSp">
        <pc:chgData name="Kritika Lodha" userId="S::klodha@uw.edu::6a5ae347-92da-4acf-859b-3e41377ed87c" providerId="AD" clId="Web-{93DC8073-522F-4E43-B88B-51F3DFE555F3}" dt="2021-11-20T06:42:07.262" v="33" actId="20577"/>
        <pc:sldMkLst>
          <pc:docMk/>
          <pc:sldMk cId="3446652510" sldId="308"/>
        </pc:sldMkLst>
        <pc:spChg chg="mod">
          <ac:chgData name="Kritika Lodha" userId="S::klodha@uw.edu::6a5ae347-92da-4acf-859b-3e41377ed87c" providerId="AD" clId="Web-{93DC8073-522F-4E43-B88B-51F3DFE555F3}" dt="2021-11-20T06:41:35.059" v="28" actId="20577"/>
          <ac:spMkLst>
            <pc:docMk/>
            <pc:sldMk cId="3446652510" sldId="308"/>
            <ac:spMk id="12" creationId="{238B3C19-A946-45B3-9933-9D661D98855F}"/>
          </ac:spMkLst>
        </pc:spChg>
        <pc:spChg chg="mod">
          <ac:chgData name="Kritika Lodha" userId="S::klodha@uw.edu::6a5ae347-92da-4acf-859b-3e41377ed87c" providerId="AD" clId="Web-{93DC8073-522F-4E43-B88B-51F3DFE555F3}" dt="2021-11-20T06:42:07.262" v="33" actId="20577"/>
          <ac:spMkLst>
            <pc:docMk/>
            <pc:sldMk cId="3446652510" sldId="308"/>
            <ac:spMk id="14" creationId="{AE2B6C58-45E6-4A0D-8ABB-27C276BFCD45}"/>
          </ac:spMkLst>
        </pc:spChg>
        <pc:spChg chg="mod">
          <ac:chgData name="Kritika Lodha" userId="S::klodha@uw.edu::6a5ae347-92da-4acf-859b-3e41377ed87c" providerId="AD" clId="Web-{93DC8073-522F-4E43-B88B-51F3DFE555F3}" dt="2021-11-20T06:41:51.543" v="29" actId="20577"/>
          <ac:spMkLst>
            <pc:docMk/>
            <pc:sldMk cId="3446652510" sldId="308"/>
            <ac:spMk id="16" creationId="{FADCB7FC-8253-445A-A685-93A328EAA74B}"/>
          </ac:spMkLst>
        </pc:spChg>
      </pc:sldChg>
    </pc:docChg>
  </pc:docChgLst>
  <pc:docChgLst>
    <pc:chgData name="Ayla Li" userId="S::xuejil@uw.edu::7ca9411d-76d0-48ac-a360-15bb52b54904" providerId="AD" clId="Web-{77F90ECE-38B9-40A3-99BF-CD22FA711D45}"/>
    <pc:docChg chg="modSld">
      <pc:chgData name="Ayla Li" userId="S::xuejil@uw.edu::7ca9411d-76d0-48ac-a360-15bb52b54904" providerId="AD" clId="Web-{77F90ECE-38B9-40A3-99BF-CD22FA711D45}" dt="2021-11-20T07:22:36.331" v="4692"/>
      <pc:docMkLst>
        <pc:docMk/>
      </pc:docMkLst>
      <pc:sldChg chg="modNotes">
        <pc:chgData name="Ayla Li" userId="S::xuejil@uw.edu::7ca9411d-76d0-48ac-a360-15bb52b54904" providerId="AD" clId="Web-{77F90ECE-38B9-40A3-99BF-CD22FA711D45}" dt="2021-11-20T06:50:14.199" v="1284"/>
        <pc:sldMkLst>
          <pc:docMk/>
          <pc:sldMk cId="3083026791" sldId="311"/>
        </pc:sldMkLst>
      </pc:sldChg>
      <pc:sldChg chg="modNotes">
        <pc:chgData name="Ayla Li" userId="S::xuejil@uw.edu::7ca9411d-76d0-48ac-a360-15bb52b54904" providerId="AD" clId="Web-{77F90ECE-38B9-40A3-99BF-CD22FA711D45}" dt="2021-11-20T07:22:36.331" v="4692"/>
        <pc:sldMkLst>
          <pc:docMk/>
          <pc:sldMk cId="3924479841" sldId="323"/>
        </pc:sldMkLst>
      </pc:sldChg>
      <pc:sldChg chg="modNotes">
        <pc:chgData name="Ayla Li" userId="S::xuejil@uw.edu::7ca9411d-76d0-48ac-a360-15bb52b54904" providerId="AD" clId="Web-{77F90ECE-38B9-40A3-99BF-CD22FA711D45}" dt="2021-11-20T07:20:05.802" v="4429"/>
        <pc:sldMkLst>
          <pc:docMk/>
          <pc:sldMk cId="636212191" sldId="329"/>
        </pc:sldMkLst>
      </pc:sldChg>
    </pc:docChg>
  </pc:docChgLst>
  <pc:docChgLst>
    <pc:chgData name="Kritika Lodha" userId="6a5ae347-92da-4acf-859b-3e41377ed87c" providerId="ADAL" clId="{C427F443-6730-B743-B88F-4BF0437F3C20}"/>
    <pc:docChg chg="undo redo custSel modSld">
      <pc:chgData name="Kritika Lodha" userId="6a5ae347-92da-4acf-859b-3e41377ed87c" providerId="ADAL" clId="{C427F443-6730-B743-B88F-4BF0437F3C20}" dt="2021-11-20T00:31:17.019" v="1207" actId="12"/>
      <pc:docMkLst>
        <pc:docMk/>
      </pc:docMkLst>
      <pc:sldChg chg="modSp mod">
        <pc:chgData name="Kritika Lodha" userId="6a5ae347-92da-4acf-859b-3e41377ed87c" providerId="ADAL" clId="{C427F443-6730-B743-B88F-4BF0437F3C20}" dt="2021-11-19T21:16:05.555" v="287" actId="1076"/>
        <pc:sldMkLst>
          <pc:docMk/>
          <pc:sldMk cId="0" sldId="257"/>
        </pc:sldMkLst>
        <pc:spChg chg="mod">
          <ac:chgData name="Kritika Lodha" userId="6a5ae347-92da-4acf-859b-3e41377ed87c" providerId="ADAL" clId="{C427F443-6730-B743-B88F-4BF0437F3C20}" dt="2021-11-19T20:53:46.164" v="255" actId="1076"/>
          <ac:spMkLst>
            <pc:docMk/>
            <pc:sldMk cId="0" sldId="257"/>
            <ac:spMk id="173" creationId="{00000000-0000-0000-0000-000000000000}"/>
          </ac:spMkLst>
        </pc:spChg>
        <pc:grpChg chg="mod">
          <ac:chgData name="Kritika Lodha" userId="6a5ae347-92da-4acf-859b-3e41377ed87c" providerId="ADAL" clId="{C427F443-6730-B743-B88F-4BF0437F3C20}" dt="2021-11-19T20:54:14.456" v="257" actId="1076"/>
          <ac:grpSpMkLst>
            <pc:docMk/>
            <pc:sldMk cId="0" sldId="257"/>
            <ac:grpSpMk id="6" creationId="{EC5E4684-30A6-4527-99D4-F39D5781250B}"/>
          </ac:grpSpMkLst>
        </pc:grpChg>
        <pc:grpChg chg="mod">
          <ac:chgData name="Kritika Lodha" userId="6a5ae347-92da-4acf-859b-3e41377ed87c" providerId="ADAL" clId="{C427F443-6730-B743-B88F-4BF0437F3C20}" dt="2021-11-19T20:53:34.836" v="253" actId="1076"/>
          <ac:grpSpMkLst>
            <pc:docMk/>
            <pc:sldMk cId="0" sldId="257"/>
            <ac:grpSpMk id="21" creationId="{076C30BA-913C-4A24-B487-A41EA4A7B9AB}"/>
          </ac:grpSpMkLst>
        </pc:grpChg>
        <pc:picChg chg="mod">
          <ac:chgData name="Kritika Lodha" userId="6a5ae347-92da-4acf-859b-3e41377ed87c" providerId="ADAL" clId="{C427F443-6730-B743-B88F-4BF0437F3C20}" dt="2021-11-19T20:53:46.164" v="255" actId="1076"/>
          <ac:picMkLst>
            <pc:docMk/>
            <pc:sldMk cId="0" sldId="257"/>
            <ac:picMk id="4" creationId="{C417D458-EB1C-4A30-9628-F0BC125BE8FD}"/>
          </ac:picMkLst>
        </pc:picChg>
        <pc:picChg chg="mod">
          <ac:chgData name="Kritika Lodha" userId="6a5ae347-92da-4acf-859b-3e41377ed87c" providerId="ADAL" clId="{C427F443-6730-B743-B88F-4BF0437F3C20}" dt="2021-11-19T21:16:05.555" v="287" actId="1076"/>
          <ac:picMkLst>
            <pc:docMk/>
            <pc:sldMk cId="0" sldId="257"/>
            <ac:picMk id="8" creationId="{CEAAB038-8CF0-4274-BAC5-421BCC28EA8E}"/>
          </ac:picMkLst>
        </pc:picChg>
      </pc:sldChg>
      <pc:sldChg chg="delSp modSp mod">
        <pc:chgData name="Kritika Lodha" userId="6a5ae347-92da-4acf-859b-3e41377ed87c" providerId="ADAL" clId="{C427F443-6730-B743-B88F-4BF0437F3C20}" dt="2021-11-19T21:40:43.424" v="779" actId="20577"/>
        <pc:sldMkLst>
          <pc:docMk/>
          <pc:sldMk cId="489108507" sldId="306"/>
        </pc:sldMkLst>
        <pc:spChg chg="del">
          <ac:chgData name="Kritika Lodha" userId="6a5ae347-92da-4acf-859b-3e41377ed87c" providerId="ADAL" clId="{C427F443-6730-B743-B88F-4BF0437F3C20}" dt="2021-11-19T21:39:44.858" v="733" actId="478"/>
          <ac:spMkLst>
            <pc:docMk/>
            <pc:sldMk cId="489108507" sldId="306"/>
            <ac:spMk id="12" creationId="{EDFBE5B9-A8D7-4623-8EA2-B268D126C6CD}"/>
          </ac:spMkLst>
        </pc:spChg>
        <pc:spChg chg="mod">
          <ac:chgData name="Kritika Lodha" userId="6a5ae347-92da-4acf-859b-3e41377ed87c" providerId="ADAL" clId="{C427F443-6730-B743-B88F-4BF0437F3C20}" dt="2021-11-19T21:40:43.424" v="779" actId="20577"/>
          <ac:spMkLst>
            <pc:docMk/>
            <pc:sldMk cId="489108507" sldId="306"/>
            <ac:spMk id="14" creationId="{1383A8FC-D9F1-4957-91B3-09E0027F71BB}"/>
          </ac:spMkLst>
        </pc:spChg>
        <pc:spChg chg="mod">
          <ac:chgData name="Kritika Lodha" userId="6a5ae347-92da-4acf-859b-3e41377ed87c" providerId="ADAL" clId="{C427F443-6730-B743-B88F-4BF0437F3C20}" dt="2021-11-19T21:39:38.478" v="731" actId="20577"/>
          <ac:spMkLst>
            <pc:docMk/>
            <pc:sldMk cId="489108507" sldId="306"/>
            <ac:spMk id="16" creationId="{863C458B-8C8C-4AE4-8AC4-917545AAB058}"/>
          </ac:spMkLst>
        </pc:spChg>
        <pc:cxnChg chg="mod">
          <ac:chgData name="Kritika Lodha" userId="6a5ae347-92da-4acf-859b-3e41377ed87c" providerId="ADAL" clId="{C427F443-6730-B743-B88F-4BF0437F3C20}" dt="2021-11-19T21:39:49.580" v="734" actId="14100"/>
          <ac:cxnSpMkLst>
            <pc:docMk/>
            <pc:sldMk cId="489108507" sldId="306"/>
            <ac:cxnSpMk id="18" creationId="{BC3DDA30-8FD3-45E9-A9A4-582D55C6379E}"/>
          </ac:cxnSpMkLst>
        </pc:cxnChg>
        <pc:cxnChg chg="del">
          <ac:chgData name="Kritika Lodha" userId="6a5ae347-92da-4acf-859b-3e41377ed87c" providerId="ADAL" clId="{C427F443-6730-B743-B88F-4BF0437F3C20}" dt="2021-11-19T21:39:42.497" v="732" actId="478"/>
          <ac:cxnSpMkLst>
            <pc:docMk/>
            <pc:sldMk cId="489108507" sldId="306"/>
            <ac:cxnSpMk id="20" creationId="{8A34B16B-2723-4440-AA93-BB74197FDBFE}"/>
          </ac:cxnSpMkLst>
        </pc:cxnChg>
        <pc:cxnChg chg="del">
          <ac:chgData name="Kritika Lodha" userId="6a5ae347-92da-4acf-859b-3e41377ed87c" providerId="ADAL" clId="{C427F443-6730-B743-B88F-4BF0437F3C20}" dt="2021-11-19T21:39:44.858" v="733" actId="478"/>
          <ac:cxnSpMkLst>
            <pc:docMk/>
            <pc:sldMk cId="489108507" sldId="306"/>
            <ac:cxnSpMk id="22" creationId="{CBAA5312-81E0-4B55-B3AC-260F13C0278C}"/>
          </ac:cxnSpMkLst>
        </pc:cxnChg>
      </pc:sldChg>
      <pc:sldChg chg="addSp modSp mod">
        <pc:chgData name="Kritika Lodha" userId="6a5ae347-92da-4acf-859b-3e41377ed87c" providerId="ADAL" clId="{C427F443-6730-B743-B88F-4BF0437F3C20}" dt="2021-11-20T00:31:17.019" v="1207" actId="12"/>
        <pc:sldMkLst>
          <pc:docMk/>
          <pc:sldMk cId="3234218672" sldId="307"/>
        </pc:sldMkLst>
        <pc:spChg chg="mod">
          <ac:chgData name="Kritika Lodha" userId="6a5ae347-92da-4acf-859b-3e41377ed87c" providerId="ADAL" clId="{C427F443-6730-B743-B88F-4BF0437F3C20}" dt="2021-11-20T00:27:07.703" v="1071" actId="1076"/>
          <ac:spMkLst>
            <pc:docMk/>
            <pc:sldMk cId="3234218672" sldId="307"/>
            <ac:spMk id="2" creationId="{5BC23C1B-B63B-4AC4-8C40-79AD8F9DFADC}"/>
          </ac:spMkLst>
        </pc:spChg>
        <pc:spChg chg="mod">
          <ac:chgData name="Kritika Lodha" userId="6a5ae347-92da-4acf-859b-3e41377ed87c" providerId="ADAL" clId="{C427F443-6730-B743-B88F-4BF0437F3C20}" dt="2021-11-20T00:31:17.019" v="1207" actId="12"/>
          <ac:spMkLst>
            <pc:docMk/>
            <pc:sldMk cId="3234218672" sldId="307"/>
            <ac:spMk id="6" creationId="{CF4FA36E-5ABD-495E-9D7A-762CF19E8ACF}"/>
          </ac:spMkLst>
        </pc:spChg>
        <pc:spChg chg="add mod">
          <ac:chgData name="Kritika Lodha" userId="6a5ae347-92da-4acf-859b-3e41377ed87c" providerId="ADAL" clId="{C427F443-6730-B743-B88F-4BF0437F3C20}" dt="2021-11-20T00:28:29.031" v="1124" actId="20577"/>
          <ac:spMkLst>
            <pc:docMk/>
            <pc:sldMk cId="3234218672" sldId="307"/>
            <ac:spMk id="8" creationId="{CB8E22F9-E53E-E740-8763-AB2DE48749BF}"/>
          </ac:spMkLst>
        </pc:spChg>
        <pc:spChg chg="add mod">
          <ac:chgData name="Kritika Lodha" userId="6a5ae347-92da-4acf-859b-3e41377ed87c" providerId="ADAL" clId="{C427F443-6730-B743-B88F-4BF0437F3C20}" dt="2021-11-20T00:28:59.130" v="1169" actId="20577"/>
          <ac:spMkLst>
            <pc:docMk/>
            <pc:sldMk cId="3234218672" sldId="307"/>
            <ac:spMk id="9" creationId="{C2B4CC11-66C0-8E45-AF87-A65059AE2487}"/>
          </ac:spMkLst>
        </pc:spChg>
        <pc:cxnChg chg="mod">
          <ac:chgData name="Kritika Lodha" userId="6a5ae347-92da-4acf-859b-3e41377ed87c" providerId="ADAL" clId="{C427F443-6730-B743-B88F-4BF0437F3C20}" dt="2021-11-20T00:29:08.540" v="1171" actId="14100"/>
          <ac:cxnSpMkLst>
            <pc:docMk/>
            <pc:sldMk cId="3234218672" sldId="307"/>
            <ac:cxnSpMk id="10" creationId="{5703AC2A-D39D-4110-872B-3CDD2EA3632B}"/>
          </ac:cxnSpMkLst>
        </pc:cxnChg>
      </pc:sldChg>
      <pc:sldChg chg="addSp delSp modSp mod">
        <pc:chgData name="Kritika Lodha" userId="6a5ae347-92da-4acf-859b-3e41377ed87c" providerId="ADAL" clId="{C427F443-6730-B743-B88F-4BF0437F3C20}" dt="2021-11-19T21:39:00.426" v="730" actId="1076"/>
        <pc:sldMkLst>
          <pc:docMk/>
          <pc:sldMk cId="3446652510" sldId="308"/>
        </pc:sldMkLst>
        <pc:spChg chg="del mod">
          <ac:chgData name="Kritika Lodha" userId="6a5ae347-92da-4acf-859b-3e41377ed87c" providerId="ADAL" clId="{C427F443-6730-B743-B88F-4BF0437F3C20}" dt="2021-11-19T20:52:39.515" v="247" actId="478"/>
          <ac:spMkLst>
            <pc:docMk/>
            <pc:sldMk cId="3446652510" sldId="308"/>
            <ac:spMk id="6" creationId="{F881B164-92D0-4F1B-8C87-19E381959D5F}"/>
          </ac:spMkLst>
        </pc:spChg>
        <pc:spChg chg="del mod">
          <ac:chgData name="Kritika Lodha" userId="6a5ae347-92da-4acf-859b-3e41377ed87c" providerId="ADAL" clId="{C427F443-6730-B743-B88F-4BF0437F3C20}" dt="2021-11-19T20:52:35.604" v="246" actId="478"/>
          <ac:spMkLst>
            <pc:docMk/>
            <pc:sldMk cId="3446652510" sldId="308"/>
            <ac:spMk id="8" creationId="{752897D0-6B2F-4F2E-A85A-84B304B192EB}"/>
          </ac:spMkLst>
        </pc:spChg>
        <pc:spChg chg="del">
          <ac:chgData name="Kritika Lodha" userId="6a5ae347-92da-4acf-859b-3e41377ed87c" providerId="ADAL" clId="{C427F443-6730-B743-B88F-4BF0437F3C20}" dt="2021-11-19T20:52:44.237" v="249" actId="478"/>
          <ac:spMkLst>
            <pc:docMk/>
            <pc:sldMk cId="3446652510" sldId="308"/>
            <ac:spMk id="10" creationId="{02FEA4D2-2E1C-4AF0-B1B7-C6F1DBA47B51}"/>
          </ac:spMkLst>
        </pc:spChg>
        <pc:spChg chg="mod">
          <ac:chgData name="Kritika Lodha" userId="6a5ae347-92da-4acf-859b-3e41377ed87c" providerId="ADAL" clId="{C427F443-6730-B743-B88F-4BF0437F3C20}" dt="2021-11-19T21:28:45.081" v="585" actId="20577"/>
          <ac:spMkLst>
            <pc:docMk/>
            <pc:sldMk cId="3446652510" sldId="308"/>
            <ac:spMk id="12" creationId="{238B3C19-A946-45B3-9933-9D661D98855F}"/>
          </ac:spMkLst>
        </pc:spChg>
        <pc:spChg chg="add del mod">
          <ac:chgData name="Kritika Lodha" userId="6a5ae347-92da-4acf-859b-3e41377ed87c" providerId="ADAL" clId="{C427F443-6730-B743-B88F-4BF0437F3C20}" dt="2021-11-19T20:52:41.472" v="248" actId="478"/>
          <ac:spMkLst>
            <pc:docMk/>
            <pc:sldMk cId="3446652510" sldId="308"/>
            <ac:spMk id="13" creationId="{2429F73F-EADF-F247-B483-CF8934504504}"/>
          </ac:spMkLst>
        </pc:spChg>
        <pc:spChg chg="mod">
          <ac:chgData name="Kritika Lodha" userId="6a5ae347-92da-4acf-859b-3e41377ed87c" providerId="ADAL" clId="{C427F443-6730-B743-B88F-4BF0437F3C20}" dt="2021-11-19T21:31:38.349" v="611" actId="20577"/>
          <ac:spMkLst>
            <pc:docMk/>
            <pc:sldMk cId="3446652510" sldId="308"/>
            <ac:spMk id="14" creationId="{AE2B6C58-45E6-4A0D-8ABB-27C276BFCD45}"/>
          </ac:spMkLst>
        </pc:spChg>
        <pc:spChg chg="add mod">
          <ac:chgData name="Kritika Lodha" userId="6a5ae347-92da-4acf-859b-3e41377ed87c" providerId="ADAL" clId="{C427F443-6730-B743-B88F-4BF0437F3C20}" dt="2021-11-19T21:31:47.116" v="626" actId="20577"/>
          <ac:spMkLst>
            <pc:docMk/>
            <pc:sldMk cId="3446652510" sldId="308"/>
            <ac:spMk id="15" creationId="{AA2F765B-BAD8-9C49-9181-E69F26DDCF11}"/>
          </ac:spMkLst>
        </pc:spChg>
        <pc:spChg chg="mod">
          <ac:chgData name="Kritika Lodha" userId="6a5ae347-92da-4acf-859b-3e41377ed87c" providerId="ADAL" clId="{C427F443-6730-B743-B88F-4BF0437F3C20}" dt="2021-11-19T21:31:36.262" v="610" actId="20577"/>
          <ac:spMkLst>
            <pc:docMk/>
            <pc:sldMk cId="3446652510" sldId="308"/>
            <ac:spMk id="16" creationId="{FADCB7FC-8253-445A-A685-93A328EAA74B}"/>
          </ac:spMkLst>
        </pc:spChg>
        <pc:spChg chg="mod">
          <ac:chgData name="Kritika Lodha" userId="6a5ae347-92da-4acf-859b-3e41377ed87c" providerId="ADAL" clId="{C427F443-6730-B743-B88F-4BF0437F3C20}" dt="2021-11-19T21:34:02.530" v="627"/>
          <ac:spMkLst>
            <pc:docMk/>
            <pc:sldMk cId="3446652510" sldId="308"/>
            <ac:spMk id="21" creationId="{108A9ED4-4B10-994D-95FA-140DE533CFDE}"/>
          </ac:spMkLst>
        </pc:spChg>
        <pc:spChg chg="mod">
          <ac:chgData name="Kritika Lodha" userId="6a5ae347-92da-4acf-859b-3e41377ed87c" providerId="ADAL" clId="{C427F443-6730-B743-B88F-4BF0437F3C20}" dt="2021-11-19T21:34:02.530" v="627"/>
          <ac:spMkLst>
            <pc:docMk/>
            <pc:sldMk cId="3446652510" sldId="308"/>
            <ac:spMk id="24" creationId="{668047B1-A13A-5B45-87D0-92F930C82315}"/>
          </ac:spMkLst>
        </pc:spChg>
        <pc:spChg chg="add mod">
          <ac:chgData name="Kritika Lodha" userId="6a5ae347-92da-4acf-859b-3e41377ed87c" providerId="ADAL" clId="{C427F443-6730-B743-B88F-4BF0437F3C20}" dt="2021-11-19T21:37:24.718" v="719" actId="1076"/>
          <ac:spMkLst>
            <pc:docMk/>
            <pc:sldMk cId="3446652510" sldId="308"/>
            <ac:spMk id="26" creationId="{7BCBC099-505C-AF40-966F-3681F450471C}"/>
          </ac:spMkLst>
        </pc:spChg>
        <pc:spChg chg="mod">
          <ac:chgData name="Kritika Lodha" userId="6a5ae347-92da-4acf-859b-3e41377ed87c" providerId="ADAL" clId="{C427F443-6730-B743-B88F-4BF0437F3C20}" dt="2021-11-19T21:37:49.378" v="720"/>
          <ac:spMkLst>
            <pc:docMk/>
            <pc:sldMk cId="3446652510" sldId="308"/>
            <ac:spMk id="28" creationId="{C06C06B5-ECC5-9C4E-B588-7C736D4A2296}"/>
          </ac:spMkLst>
        </pc:spChg>
        <pc:spChg chg="mod">
          <ac:chgData name="Kritika Lodha" userId="6a5ae347-92da-4acf-859b-3e41377ed87c" providerId="ADAL" clId="{C427F443-6730-B743-B88F-4BF0437F3C20}" dt="2021-11-19T21:37:49.378" v="720"/>
          <ac:spMkLst>
            <pc:docMk/>
            <pc:sldMk cId="3446652510" sldId="308"/>
            <ac:spMk id="29" creationId="{E3EE6E96-6D85-BF40-B8AD-B85661A9C9DF}"/>
          </ac:spMkLst>
        </pc:spChg>
        <pc:spChg chg="mod">
          <ac:chgData name="Kritika Lodha" userId="6a5ae347-92da-4acf-859b-3e41377ed87c" providerId="ADAL" clId="{C427F443-6730-B743-B88F-4BF0437F3C20}" dt="2021-11-19T21:37:49.378" v="720"/>
          <ac:spMkLst>
            <pc:docMk/>
            <pc:sldMk cId="3446652510" sldId="308"/>
            <ac:spMk id="30" creationId="{AAF38DDB-47B5-C04A-9E89-FC59F1D37297}"/>
          </ac:spMkLst>
        </pc:spChg>
        <pc:spChg chg="mod">
          <ac:chgData name="Kritika Lodha" userId="6a5ae347-92da-4acf-859b-3e41377ed87c" providerId="ADAL" clId="{C427F443-6730-B743-B88F-4BF0437F3C20}" dt="2021-11-19T21:37:49.378" v="720"/>
          <ac:spMkLst>
            <pc:docMk/>
            <pc:sldMk cId="3446652510" sldId="308"/>
            <ac:spMk id="31" creationId="{33C35FD6-BC8F-384F-9D56-D29A39CF6E42}"/>
          </ac:spMkLst>
        </pc:spChg>
        <pc:spChg chg="mod">
          <ac:chgData name="Kritika Lodha" userId="6a5ae347-92da-4acf-859b-3e41377ed87c" providerId="ADAL" clId="{C427F443-6730-B743-B88F-4BF0437F3C20}" dt="2021-11-19T21:37:49.378" v="720"/>
          <ac:spMkLst>
            <pc:docMk/>
            <pc:sldMk cId="3446652510" sldId="308"/>
            <ac:spMk id="32" creationId="{0F73AF35-764A-2640-A759-0B731F86D6AB}"/>
          </ac:spMkLst>
        </pc:spChg>
        <pc:spChg chg="mod">
          <ac:chgData name="Kritika Lodha" userId="6a5ae347-92da-4acf-859b-3e41377ed87c" providerId="ADAL" clId="{C427F443-6730-B743-B88F-4BF0437F3C20}" dt="2021-11-19T21:37:49.378" v="720"/>
          <ac:spMkLst>
            <pc:docMk/>
            <pc:sldMk cId="3446652510" sldId="308"/>
            <ac:spMk id="33" creationId="{54478BB4-026D-034E-BB6F-FB63A84C4C0A}"/>
          </ac:spMkLst>
        </pc:spChg>
        <pc:spChg chg="add mod">
          <ac:chgData name="Kritika Lodha" userId="6a5ae347-92da-4acf-859b-3e41377ed87c" providerId="ADAL" clId="{C427F443-6730-B743-B88F-4BF0437F3C20}" dt="2021-11-19T21:38:12.564" v="723" actId="1076"/>
          <ac:spMkLst>
            <pc:docMk/>
            <pc:sldMk cId="3446652510" sldId="308"/>
            <ac:spMk id="34" creationId="{124C080D-863E-6642-9103-01F9155F8D51}"/>
          </ac:spMkLst>
        </pc:spChg>
        <pc:spChg chg="mod">
          <ac:chgData name="Kritika Lodha" userId="6a5ae347-92da-4acf-859b-3e41377ed87c" providerId="ADAL" clId="{C427F443-6730-B743-B88F-4BF0437F3C20}" dt="2021-11-19T21:38:28.007" v="724"/>
          <ac:spMkLst>
            <pc:docMk/>
            <pc:sldMk cId="3446652510" sldId="308"/>
            <ac:spMk id="36" creationId="{30298520-5A52-AF46-99C8-03E2A8142655}"/>
          </ac:spMkLst>
        </pc:spChg>
        <pc:spChg chg="mod">
          <ac:chgData name="Kritika Lodha" userId="6a5ae347-92da-4acf-859b-3e41377ed87c" providerId="ADAL" clId="{C427F443-6730-B743-B88F-4BF0437F3C20}" dt="2021-11-19T21:38:28.007" v="724"/>
          <ac:spMkLst>
            <pc:docMk/>
            <pc:sldMk cId="3446652510" sldId="308"/>
            <ac:spMk id="37" creationId="{B17B69F8-FFD1-E641-AC70-D9923E650F4D}"/>
          </ac:spMkLst>
        </pc:spChg>
        <pc:spChg chg="mod">
          <ac:chgData name="Kritika Lodha" userId="6a5ae347-92da-4acf-859b-3e41377ed87c" providerId="ADAL" clId="{C427F443-6730-B743-B88F-4BF0437F3C20}" dt="2021-11-19T21:38:28.007" v="724"/>
          <ac:spMkLst>
            <pc:docMk/>
            <pc:sldMk cId="3446652510" sldId="308"/>
            <ac:spMk id="38" creationId="{22FF857A-1BC1-0D4E-AE76-D145FF8A5984}"/>
          </ac:spMkLst>
        </pc:spChg>
        <pc:spChg chg="mod">
          <ac:chgData name="Kritika Lodha" userId="6a5ae347-92da-4acf-859b-3e41377ed87c" providerId="ADAL" clId="{C427F443-6730-B743-B88F-4BF0437F3C20}" dt="2021-11-19T21:38:55.694" v="729"/>
          <ac:spMkLst>
            <pc:docMk/>
            <pc:sldMk cId="3446652510" sldId="308"/>
            <ac:spMk id="40" creationId="{476EF8FD-B53F-B949-BE6D-3DF6C6051CB9}"/>
          </ac:spMkLst>
        </pc:spChg>
        <pc:spChg chg="mod">
          <ac:chgData name="Kritika Lodha" userId="6a5ae347-92da-4acf-859b-3e41377ed87c" providerId="ADAL" clId="{C427F443-6730-B743-B88F-4BF0437F3C20}" dt="2021-11-19T21:38:55.694" v="729"/>
          <ac:spMkLst>
            <pc:docMk/>
            <pc:sldMk cId="3446652510" sldId="308"/>
            <ac:spMk id="41" creationId="{38717D3B-8454-A040-984C-5F0370CBC7A9}"/>
          </ac:spMkLst>
        </pc:spChg>
        <pc:spChg chg="mod">
          <ac:chgData name="Kritika Lodha" userId="6a5ae347-92da-4acf-859b-3e41377ed87c" providerId="ADAL" clId="{C427F443-6730-B743-B88F-4BF0437F3C20}" dt="2021-11-19T21:38:55.694" v="729"/>
          <ac:spMkLst>
            <pc:docMk/>
            <pc:sldMk cId="3446652510" sldId="308"/>
            <ac:spMk id="42" creationId="{8C6953CE-B699-474E-8CE5-9D722FCFCF4D}"/>
          </ac:spMkLst>
        </pc:spChg>
        <pc:grpChg chg="add mod">
          <ac:chgData name="Kritika Lodha" userId="6a5ae347-92da-4acf-859b-3e41377ed87c" providerId="ADAL" clId="{C427F443-6730-B743-B88F-4BF0437F3C20}" dt="2021-11-19T21:37:21.597" v="718" actId="1076"/>
          <ac:grpSpMkLst>
            <pc:docMk/>
            <pc:sldMk cId="3446652510" sldId="308"/>
            <ac:grpSpMk id="19" creationId="{0B9EB6D7-5CDF-0C49-9A22-1F033F5AEB21}"/>
          </ac:grpSpMkLst>
        </pc:grpChg>
        <pc:grpChg chg="mod">
          <ac:chgData name="Kritika Lodha" userId="6a5ae347-92da-4acf-859b-3e41377ed87c" providerId="ADAL" clId="{C427F443-6730-B743-B88F-4BF0437F3C20}" dt="2021-11-19T21:34:02.530" v="627"/>
          <ac:grpSpMkLst>
            <pc:docMk/>
            <pc:sldMk cId="3446652510" sldId="308"/>
            <ac:grpSpMk id="23" creationId="{F7E16D70-F43E-174D-9EDA-BF99D1EBC3AE}"/>
          </ac:grpSpMkLst>
        </pc:grpChg>
        <pc:grpChg chg="add mod">
          <ac:chgData name="Kritika Lodha" userId="6a5ae347-92da-4acf-859b-3e41377ed87c" providerId="ADAL" clId="{C427F443-6730-B743-B88F-4BF0437F3C20}" dt="2021-11-19T21:37:53.704" v="721" actId="1076"/>
          <ac:grpSpMkLst>
            <pc:docMk/>
            <pc:sldMk cId="3446652510" sldId="308"/>
            <ac:grpSpMk id="27" creationId="{73B24956-EB94-3B4D-940E-036D237ECA10}"/>
          </ac:grpSpMkLst>
        </pc:grpChg>
        <pc:grpChg chg="add mod">
          <ac:chgData name="Kritika Lodha" userId="6a5ae347-92da-4acf-859b-3e41377ed87c" providerId="ADAL" clId="{C427F443-6730-B743-B88F-4BF0437F3C20}" dt="2021-11-19T21:38:46.174" v="728" actId="1076"/>
          <ac:grpSpMkLst>
            <pc:docMk/>
            <pc:sldMk cId="3446652510" sldId="308"/>
            <ac:grpSpMk id="35" creationId="{80A0EA05-A2FF-9B4D-B969-FD40D1F8C583}"/>
          </ac:grpSpMkLst>
        </pc:grpChg>
        <pc:grpChg chg="add mod">
          <ac:chgData name="Kritika Lodha" userId="6a5ae347-92da-4acf-859b-3e41377ed87c" providerId="ADAL" clId="{C427F443-6730-B743-B88F-4BF0437F3C20}" dt="2021-11-19T21:39:00.426" v="730" actId="1076"/>
          <ac:grpSpMkLst>
            <pc:docMk/>
            <pc:sldMk cId="3446652510" sldId="308"/>
            <ac:grpSpMk id="39" creationId="{C5C8E466-9DB5-924E-A0CD-A4B0329F21A3}"/>
          </ac:grpSpMkLst>
        </pc:grpChg>
        <pc:picChg chg="mod">
          <ac:chgData name="Kritika Lodha" userId="6a5ae347-92da-4acf-859b-3e41377ed87c" providerId="ADAL" clId="{C427F443-6730-B743-B88F-4BF0437F3C20}" dt="2021-11-19T21:16:09.167" v="289" actId="1076"/>
          <ac:picMkLst>
            <pc:docMk/>
            <pc:sldMk cId="3446652510" sldId="308"/>
            <ac:picMk id="3" creationId="{B05DD985-6845-4B30-85C8-53FCC0D96456}"/>
          </ac:picMkLst>
        </pc:picChg>
        <pc:picChg chg="mod">
          <ac:chgData name="Kritika Lodha" userId="6a5ae347-92da-4acf-859b-3e41377ed87c" providerId="ADAL" clId="{C427F443-6730-B743-B88F-4BF0437F3C20}" dt="2021-11-19T21:34:02.530" v="627"/>
          <ac:picMkLst>
            <pc:docMk/>
            <pc:sldMk cId="3446652510" sldId="308"/>
            <ac:picMk id="25" creationId="{86BC38D9-C64B-6149-8FE2-BA893CCD7319}"/>
          </ac:picMkLst>
        </pc:picChg>
        <pc:cxnChg chg="add mod">
          <ac:chgData name="Kritika Lodha" userId="6a5ae347-92da-4acf-859b-3e41377ed87c" providerId="ADAL" clId="{C427F443-6730-B743-B88F-4BF0437F3C20}" dt="2021-11-19T21:13:11.772" v="263" actId="1076"/>
          <ac:cxnSpMkLst>
            <pc:docMk/>
            <pc:sldMk cId="3446652510" sldId="308"/>
            <ac:cxnSpMk id="17" creationId="{362EEE24-50B2-9E4C-B146-E22AD9A824FE}"/>
          </ac:cxnSpMkLst>
        </pc:cxnChg>
        <pc:cxnChg chg="mod">
          <ac:chgData name="Kritika Lodha" userId="6a5ae347-92da-4acf-859b-3e41377ed87c" providerId="ADAL" clId="{C427F443-6730-B743-B88F-4BF0437F3C20}" dt="2021-11-19T21:15:10.198" v="282" actId="1076"/>
          <ac:cxnSpMkLst>
            <pc:docMk/>
            <pc:sldMk cId="3446652510" sldId="308"/>
            <ac:cxnSpMk id="18" creationId="{7DFFEDBF-C8E5-43AA-91F7-9B8FA050B92D}"/>
          </ac:cxnSpMkLst>
        </pc:cxnChg>
        <pc:cxnChg chg="mod">
          <ac:chgData name="Kritika Lodha" userId="6a5ae347-92da-4acf-859b-3e41377ed87c" providerId="ADAL" clId="{C427F443-6730-B743-B88F-4BF0437F3C20}" dt="2021-11-19T21:13:06.468" v="262" actId="1076"/>
          <ac:cxnSpMkLst>
            <pc:docMk/>
            <pc:sldMk cId="3446652510" sldId="308"/>
            <ac:cxnSpMk id="20" creationId="{D44D775D-ED7E-4A6D-9116-48853C294C77}"/>
          </ac:cxnSpMkLst>
        </pc:cxnChg>
        <pc:cxnChg chg="mod">
          <ac:chgData name="Kritika Lodha" userId="6a5ae347-92da-4acf-859b-3e41377ed87c" providerId="ADAL" clId="{C427F443-6730-B743-B88F-4BF0437F3C20}" dt="2021-11-19T21:12:53.256" v="260" actId="1076"/>
          <ac:cxnSpMkLst>
            <pc:docMk/>
            <pc:sldMk cId="3446652510" sldId="308"/>
            <ac:cxnSpMk id="22" creationId="{5172A695-3590-490A-9987-1D534D96329E}"/>
          </ac:cxnSpMkLst>
        </pc:cxnChg>
      </pc:sldChg>
      <pc:sldChg chg="addSp modSp mod">
        <pc:chgData name="Kritika Lodha" userId="6a5ae347-92da-4acf-859b-3e41377ed87c" providerId="ADAL" clId="{C427F443-6730-B743-B88F-4BF0437F3C20}" dt="2021-11-19T22:02:18.485" v="1069" actId="20577"/>
        <pc:sldMkLst>
          <pc:docMk/>
          <pc:sldMk cId="1344912556" sldId="317"/>
        </pc:sldMkLst>
        <pc:spChg chg="mod">
          <ac:chgData name="Kritika Lodha" userId="6a5ae347-92da-4acf-859b-3e41377ed87c" providerId="ADAL" clId="{C427F443-6730-B743-B88F-4BF0437F3C20}" dt="2021-11-19T21:57:25.011" v="822" actId="20577"/>
          <ac:spMkLst>
            <pc:docMk/>
            <pc:sldMk cId="1344912556" sldId="317"/>
            <ac:spMk id="2" creationId="{5A67C8D2-DDF3-4464-8D15-DC7DA6181E87}"/>
          </ac:spMkLst>
        </pc:spChg>
        <pc:spChg chg="add mod">
          <ac:chgData name="Kritika Lodha" userId="6a5ae347-92da-4acf-859b-3e41377ed87c" providerId="ADAL" clId="{C427F443-6730-B743-B88F-4BF0437F3C20}" dt="2021-11-19T22:02:18.485" v="1069" actId="20577"/>
          <ac:spMkLst>
            <pc:docMk/>
            <pc:sldMk cId="1344912556" sldId="317"/>
            <ac:spMk id="5" creationId="{6741B194-8361-EA4D-88DA-395A7D11DF7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[RFM_Independent_Sorted.csv]RFM_Independent_Sorted!PivotTable1</c:name>
    <c:fmtId val="4"/>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270228166467171"/>
          <c:y val="0.1383468983522817"/>
          <c:w val="0.84611962255630624"/>
          <c:h val="0.6533853000498504"/>
        </c:manualLayout>
      </c:layout>
      <c:barChart>
        <c:barDir val="col"/>
        <c:grouping val="clustered"/>
        <c:varyColors val="0"/>
        <c:ser>
          <c:idx val="0"/>
          <c:order val="0"/>
          <c:tx>
            <c:strRef>
              <c:f>RFM_Independent_Sorted!$L$1</c:f>
              <c:strCache>
                <c:ptCount val="1"/>
                <c:pt idx="0">
                  <c:v>Total</c:v>
                </c:pt>
              </c:strCache>
            </c:strRef>
          </c:tx>
          <c:spPr>
            <a:solidFill>
              <a:schemeClr val="accent1"/>
            </a:solidFill>
            <a:ln>
              <a:noFill/>
            </a:ln>
            <a:effectLst/>
          </c:spPr>
          <c:invertIfNegative val="0"/>
          <c:cat>
            <c:strRef>
              <c:f>RFM_Independent_Sorted!$K$2:$K$102</c:f>
              <c:strCache>
                <c:ptCount val="100"/>
                <c:pt idx="0">
                  <c:v>111</c:v>
                </c:pt>
                <c:pt idx="1">
                  <c:v>112</c:v>
                </c:pt>
                <c:pt idx="2">
                  <c:v>113</c:v>
                </c:pt>
                <c:pt idx="3">
                  <c:v>114</c:v>
                </c:pt>
                <c:pt idx="4">
                  <c:v>115</c:v>
                </c:pt>
                <c:pt idx="5">
                  <c:v>131</c:v>
                </c:pt>
                <c:pt idx="6">
                  <c:v>132</c:v>
                </c:pt>
                <c:pt idx="7">
                  <c:v>133</c:v>
                </c:pt>
                <c:pt idx="8">
                  <c:v>134</c:v>
                </c:pt>
                <c:pt idx="9">
                  <c:v>135</c:v>
                </c:pt>
                <c:pt idx="10">
                  <c:v>141</c:v>
                </c:pt>
                <c:pt idx="11">
                  <c:v>142</c:v>
                </c:pt>
                <c:pt idx="12">
                  <c:v>143</c:v>
                </c:pt>
                <c:pt idx="13">
                  <c:v>144</c:v>
                </c:pt>
                <c:pt idx="14">
                  <c:v>145</c:v>
                </c:pt>
                <c:pt idx="15">
                  <c:v>151</c:v>
                </c:pt>
                <c:pt idx="16">
                  <c:v>152</c:v>
                </c:pt>
                <c:pt idx="17">
                  <c:v>153</c:v>
                </c:pt>
                <c:pt idx="18">
                  <c:v>154</c:v>
                </c:pt>
                <c:pt idx="19">
                  <c:v>155</c:v>
                </c:pt>
                <c:pt idx="20">
                  <c:v>211</c:v>
                </c:pt>
                <c:pt idx="21">
                  <c:v>212</c:v>
                </c:pt>
                <c:pt idx="22">
                  <c:v>213</c:v>
                </c:pt>
                <c:pt idx="23">
                  <c:v>214</c:v>
                </c:pt>
                <c:pt idx="24">
                  <c:v>215</c:v>
                </c:pt>
                <c:pt idx="25">
                  <c:v>231</c:v>
                </c:pt>
                <c:pt idx="26">
                  <c:v>232</c:v>
                </c:pt>
                <c:pt idx="27">
                  <c:v>233</c:v>
                </c:pt>
                <c:pt idx="28">
                  <c:v>234</c:v>
                </c:pt>
                <c:pt idx="29">
                  <c:v>235</c:v>
                </c:pt>
                <c:pt idx="30">
                  <c:v>241</c:v>
                </c:pt>
                <c:pt idx="31">
                  <c:v>242</c:v>
                </c:pt>
                <c:pt idx="32">
                  <c:v>243</c:v>
                </c:pt>
                <c:pt idx="33">
                  <c:v>244</c:v>
                </c:pt>
                <c:pt idx="34">
                  <c:v>245</c:v>
                </c:pt>
                <c:pt idx="35">
                  <c:v>251</c:v>
                </c:pt>
                <c:pt idx="36">
                  <c:v>252</c:v>
                </c:pt>
                <c:pt idx="37">
                  <c:v>253</c:v>
                </c:pt>
                <c:pt idx="38">
                  <c:v>254</c:v>
                </c:pt>
                <c:pt idx="39">
                  <c:v>255</c:v>
                </c:pt>
                <c:pt idx="40">
                  <c:v>311</c:v>
                </c:pt>
                <c:pt idx="41">
                  <c:v>312</c:v>
                </c:pt>
                <c:pt idx="42">
                  <c:v>313</c:v>
                </c:pt>
                <c:pt idx="43">
                  <c:v>314</c:v>
                </c:pt>
                <c:pt idx="44">
                  <c:v>315</c:v>
                </c:pt>
                <c:pt idx="45">
                  <c:v>331</c:v>
                </c:pt>
                <c:pt idx="46">
                  <c:v>332</c:v>
                </c:pt>
                <c:pt idx="47">
                  <c:v>333</c:v>
                </c:pt>
                <c:pt idx="48">
                  <c:v>334</c:v>
                </c:pt>
                <c:pt idx="49">
                  <c:v>335</c:v>
                </c:pt>
                <c:pt idx="50">
                  <c:v>341</c:v>
                </c:pt>
                <c:pt idx="51">
                  <c:v>342</c:v>
                </c:pt>
                <c:pt idx="52">
                  <c:v>343</c:v>
                </c:pt>
                <c:pt idx="53">
                  <c:v>344</c:v>
                </c:pt>
                <c:pt idx="54">
                  <c:v>345</c:v>
                </c:pt>
                <c:pt idx="55">
                  <c:v>351</c:v>
                </c:pt>
                <c:pt idx="56">
                  <c:v>352</c:v>
                </c:pt>
                <c:pt idx="57">
                  <c:v>353</c:v>
                </c:pt>
                <c:pt idx="58">
                  <c:v>354</c:v>
                </c:pt>
                <c:pt idx="59">
                  <c:v>355</c:v>
                </c:pt>
                <c:pt idx="60">
                  <c:v>411</c:v>
                </c:pt>
                <c:pt idx="61">
                  <c:v>412</c:v>
                </c:pt>
                <c:pt idx="62">
                  <c:v>413</c:v>
                </c:pt>
                <c:pt idx="63">
                  <c:v>414</c:v>
                </c:pt>
                <c:pt idx="64">
                  <c:v>415</c:v>
                </c:pt>
                <c:pt idx="65">
                  <c:v>431</c:v>
                </c:pt>
                <c:pt idx="66">
                  <c:v>432</c:v>
                </c:pt>
                <c:pt idx="67">
                  <c:v>433</c:v>
                </c:pt>
                <c:pt idx="68">
                  <c:v>434</c:v>
                </c:pt>
                <c:pt idx="69">
                  <c:v>435</c:v>
                </c:pt>
                <c:pt idx="70">
                  <c:v>441</c:v>
                </c:pt>
                <c:pt idx="71">
                  <c:v>442</c:v>
                </c:pt>
                <c:pt idx="72">
                  <c:v>443</c:v>
                </c:pt>
                <c:pt idx="73">
                  <c:v>444</c:v>
                </c:pt>
                <c:pt idx="74">
                  <c:v>445</c:v>
                </c:pt>
                <c:pt idx="75">
                  <c:v>451</c:v>
                </c:pt>
                <c:pt idx="76">
                  <c:v>452</c:v>
                </c:pt>
                <c:pt idx="77">
                  <c:v>453</c:v>
                </c:pt>
                <c:pt idx="78">
                  <c:v>454</c:v>
                </c:pt>
                <c:pt idx="79">
                  <c:v>455</c:v>
                </c:pt>
                <c:pt idx="80">
                  <c:v>511</c:v>
                </c:pt>
                <c:pt idx="81">
                  <c:v>512</c:v>
                </c:pt>
                <c:pt idx="82">
                  <c:v>513</c:v>
                </c:pt>
                <c:pt idx="83">
                  <c:v>514</c:v>
                </c:pt>
                <c:pt idx="84">
                  <c:v>515</c:v>
                </c:pt>
                <c:pt idx="85">
                  <c:v>531</c:v>
                </c:pt>
                <c:pt idx="86">
                  <c:v>532</c:v>
                </c:pt>
                <c:pt idx="87">
                  <c:v>533</c:v>
                </c:pt>
                <c:pt idx="88">
                  <c:v>534</c:v>
                </c:pt>
                <c:pt idx="89">
                  <c:v>535</c:v>
                </c:pt>
                <c:pt idx="90">
                  <c:v>541</c:v>
                </c:pt>
                <c:pt idx="91">
                  <c:v>542</c:v>
                </c:pt>
                <c:pt idx="92">
                  <c:v>543</c:v>
                </c:pt>
                <c:pt idx="93">
                  <c:v>544</c:v>
                </c:pt>
                <c:pt idx="94">
                  <c:v>545</c:v>
                </c:pt>
                <c:pt idx="95">
                  <c:v>551</c:v>
                </c:pt>
                <c:pt idx="96">
                  <c:v>552</c:v>
                </c:pt>
                <c:pt idx="97">
                  <c:v>553</c:v>
                </c:pt>
                <c:pt idx="98">
                  <c:v>554</c:v>
                </c:pt>
                <c:pt idx="99">
                  <c:v>555</c:v>
                </c:pt>
              </c:strCache>
            </c:strRef>
          </c:cat>
          <c:val>
            <c:numRef>
              <c:f>RFM_Independent_Sorted!$L$2:$L$102</c:f>
              <c:numCache>
                <c:formatCode>General</c:formatCode>
                <c:ptCount val="100"/>
                <c:pt idx="0">
                  <c:v>49</c:v>
                </c:pt>
                <c:pt idx="1">
                  <c:v>59</c:v>
                </c:pt>
                <c:pt idx="2">
                  <c:v>46</c:v>
                </c:pt>
                <c:pt idx="3">
                  <c:v>12</c:v>
                </c:pt>
                <c:pt idx="4">
                  <c:v>207</c:v>
                </c:pt>
                <c:pt idx="5">
                  <c:v>1017</c:v>
                </c:pt>
                <c:pt idx="6">
                  <c:v>940</c:v>
                </c:pt>
                <c:pt idx="7">
                  <c:v>999</c:v>
                </c:pt>
                <c:pt idx="8">
                  <c:v>152</c:v>
                </c:pt>
                <c:pt idx="9">
                  <c:v>185</c:v>
                </c:pt>
                <c:pt idx="10">
                  <c:v>46</c:v>
                </c:pt>
                <c:pt idx="11">
                  <c:v>42</c:v>
                </c:pt>
                <c:pt idx="12">
                  <c:v>70</c:v>
                </c:pt>
                <c:pt idx="13">
                  <c:v>86</c:v>
                </c:pt>
                <c:pt idx="14">
                  <c:v>28</c:v>
                </c:pt>
                <c:pt idx="15">
                  <c:v>2</c:v>
                </c:pt>
                <c:pt idx="16">
                  <c:v>10</c:v>
                </c:pt>
                <c:pt idx="17">
                  <c:v>19</c:v>
                </c:pt>
                <c:pt idx="18">
                  <c:v>136</c:v>
                </c:pt>
                <c:pt idx="19">
                  <c:v>67</c:v>
                </c:pt>
                <c:pt idx="20">
                  <c:v>19</c:v>
                </c:pt>
                <c:pt idx="21">
                  <c:v>21</c:v>
                </c:pt>
                <c:pt idx="22">
                  <c:v>16</c:v>
                </c:pt>
                <c:pt idx="23">
                  <c:v>10</c:v>
                </c:pt>
                <c:pt idx="24">
                  <c:v>62</c:v>
                </c:pt>
                <c:pt idx="25">
                  <c:v>803</c:v>
                </c:pt>
                <c:pt idx="26">
                  <c:v>758</c:v>
                </c:pt>
                <c:pt idx="27">
                  <c:v>762</c:v>
                </c:pt>
                <c:pt idx="28">
                  <c:v>73</c:v>
                </c:pt>
                <c:pt idx="29">
                  <c:v>123</c:v>
                </c:pt>
                <c:pt idx="30">
                  <c:v>48</c:v>
                </c:pt>
                <c:pt idx="31">
                  <c:v>51</c:v>
                </c:pt>
                <c:pt idx="32">
                  <c:v>65</c:v>
                </c:pt>
                <c:pt idx="33">
                  <c:v>89</c:v>
                </c:pt>
                <c:pt idx="34">
                  <c:v>22</c:v>
                </c:pt>
                <c:pt idx="35">
                  <c:v>4</c:v>
                </c:pt>
                <c:pt idx="36">
                  <c:v>8</c:v>
                </c:pt>
                <c:pt idx="37">
                  <c:v>23</c:v>
                </c:pt>
                <c:pt idx="38">
                  <c:v>199</c:v>
                </c:pt>
                <c:pt idx="39">
                  <c:v>104</c:v>
                </c:pt>
                <c:pt idx="40">
                  <c:v>25</c:v>
                </c:pt>
                <c:pt idx="41">
                  <c:v>28</c:v>
                </c:pt>
                <c:pt idx="42">
                  <c:v>23</c:v>
                </c:pt>
                <c:pt idx="43">
                  <c:v>7</c:v>
                </c:pt>
                <c:pt idx="44">
                  <c:v>50</c:v>
                </c:pt>
                <c:pt idx="45">
                  <c:v>865</c:v>
                </c:pt>
                <c:pt idx="46">
                  <c:v>793</c:v>
                </c:pt>
                <c:pt idx="47">
                  <c:v>753</c:v>
                </c:pt>
                <c:pt idx="48">
                  <c:v>150</c:v>
                </c:pt>
                <c:pt idx="49">
                  <c:v>126</c:v>
                </c:pt>
                <c:pt idx="50">
                  <c:v>72</c:v>
                </c:pt>
                <c:pt idx="51">
                  <c:v>71</c:v>
                </c:pt>
                <c:pt idx="52">
                  <c:v>112</c:v>
                </c:pt>
                <c:pt idx="53">
                  <c:v>153</c:v>
                </c:pt>
                <c:pt idx="54">
                  <c:v>42</c:v>
                </c:pt>
                <c:pt idx="55">
                  <c:v>3</c:v>
                </c:pt>
                <c:pt idx="56">
                  <c:v>8</c:v>
                </c:pt>
                <c:pt idx="57">
                  <c:v>42</c:v>
                </c:pt>
                <c:pt idx="58">
                  <c:v>395</c:v>
                </c:pt>
                <c:pt idx="59">
                  <c:v>273</c:v>
                </c:pt>
                <c:pt idx="60">
                  <c:v>195</c:v>
                </c:pt>
                <c:pt idx="61">
                  <c:v>176</c:v>
                </c:pt>
                <c:pt idx="62">
                  <c:v>191</c:v>
                </c:pt>
                <c:pt idx="63">
                  <c:v>156</c:v>
                </c:pt>
                <c:pt idx="64">
                  <c:v>338</c:v>
                </c:pt>
                <c:pt idx="65">
                  <c:v>495</c:v>
                </c:pt>
                <c:pt idx="66">
                  <c:v>446</c:v>
                </c:pt>
                <c:pt idx="67">
                  <c:v>442</c:v>
                </c:pt>
                <c:pt idx="68">
                  <c:v>120</c:v>
                </c:pt>
                <c:pt idx="69">
                  <c:v>110</c:v>
                </c:pt>
                <c:pt idx="70">
                  <c:v>303</c:v>
                </c:pt>
                <c:pt idx="71">
                  <c:v>344</c:v>
                </c:pt>
                <c:pt idx="72">
                  <c:v>482</c:v>
                </c:pt>
                <c:pt idx="73">
                  <c:v>724</c:v>
                </c:pt>
                <c:pt idx="74">
                  <c:v>173</c:v>
                </c:pt>
                <c:pt idx="75">
                  <c:v>12</c:v>
                </c:pt>
                <c:pt idx="76">
                  <c:v>31</c:v>
                </c:pt>
                <c:pt idx="77">
                  <c:v>81</c:v>
                </c:pt>
                <c:pt idx="78">
                  <c:v>743</c:v>
                </c:pt>
                <c:pt idx="79">
                  <c:v>867</c:v>
                </c:pt>
                <c:pt idx="80">
                  <c:v>162</c:v>
                </c:pt>
                <c:pt idx="81">
                  <c:v>160</c:v>
                </c:pt>
                <c:pt idx="82">
                  <c:v>148</c:v>
                </c:pt>
                <c:pt idx="83">
                  <c:v>93</c:v>
                </c:pt>
                <c:pt idx="84">
                  <c:v>313</c:v>
                </c:pt>
                <c:pt idx="85">
                  <c:v>174</c:v>
                </c:pt>
                <c:pt idx="86">
                  <c:v>121</c:v>
                </c:pt>
                <c:pt idx="87">
                  <c:v>110</c:v>
                </c:pt>
                <c:pt idx="88">
                  <c:v>144</c:v>
                </c:pt>
                <c:pt idx="89">
                  <c:v>118</c:v>
                </c:pt>
                <c:pt idx="90">
                  <c:v>232</c:v>
                </c:pt>
                <c:pt idx="91">
                  <c:v>251</c:v>
                </c:pt>
                <c:pt idx="92">
                  <c:v>387</c:v>
                </c:pt>
                <c:pt idx="93">
                  <c:v>588</c:v>
                </c:pt>
                <c:pt idx="94">
                  <c:v>172</c:v>
                </c:pt>
                <c:pt idx="95">
                  <c:v>14</c:v>
                </c:pt>
                <c:pt idx="96">
                  <c:v>24</c:v>
                </c:pt>
                <c:pt idx="97">
                  <c:v>68</c:v>
                </c:pt>
                <c:pt idx="98">
                  <c:v>544</c:v>
                </c:pt>
                <c:pt idx="99">
                  <c:v>1194</c:v>
                </c:pt>
              </c:numCache>
            </c:numRef>
          </c:val>
          <c:extLst>
            <c:ext xmlns:c16="http://schemas.microsoft.com/office/drawing/2014/chart" uri="{C3380CC4-5D6E-409C-BE32-E72D297353CC}">
              <c16:uniqueId val="{00000000-0E8A-44C5-B8BE-5ED568096C42}"/>
            </c:ext>
          </c:extLst>
        </c:ser>
        <c:dLbls>
          <c:showLegendKey val="0"/>
          <c:showVal val="0"/>
          <c:showCatName val="0"/>
          <c:showSerName val="0"/>
          <c:showPercent val="0"/>
          <c:showBubbleSize val="0"/>
        </c:dLbls>
        <c:gapWidth val="22"/>
        <c:overlap val="-31"/>
        <c:axId val="1798531888"/>
        <c:axId val="1574614880"/>
      </c:barChart>
      <c:catAx>
        <c:axId val="17985318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1">
                    <a:solidFill>
                      <a:schemeClr val="tx1"/>
                    </a:solidFill>
                  </a:rPr>
                  <a:t>RFM_Index</a:t>
                </a:r>
              </a:p>
            </c:rich>
          </c:tx>
          <c:layout>
            <c:manualLayout>
              <c:xMode val="edge"/>
              <c:yMode val="edge"/>
              <c:x val="0.4594314610512692"/>
              <c:y val="0.9187919611911704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4614880"/>
        <c:crosses val="autoZero"/>
        <c:auto val="1"/>
        <c:lblAlgn val="ctr"/>
        <c:lblOffset val="100"/>
        <c:noMultiLvlLbl val="0"/>
      </c:catAx>
      <c:valAx>
        <c:axId val="1574614880"/>
        <c:scaling>
          <c:orientation val="minMax"/>
          <c:max val="1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1">
                    <a:solidFill>
                      <a:schemeClr val="tx1"/>
                    </a:solidFill>
                  </a:rPr>
                  <a:t>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8531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93a9f9f4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993a9f9f4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368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we did the analysis on R and got scores for each customer</a:t>
            </a:r>
          </a:p>
          <a:p>
            <a:pPr marL="0" lvl="0" indent="0" algn="l" rtl="0">
              <a:spcBef>
                <a:spcPts val="0"/>
              </a:spcBef>
              <a:spcAft>
                <a:spcPts val="0"/>
              </a:spcAft>
              <a:buNone/>
            </a:pPr>
            <a:r>
              <a:rPr lang="en-US"/>
              <a:t>We got the recency score, the frequency score and the monetary score and a total score which is a combination of these 3.</a:t>
            </a:r>
          </a:p>
          <a:p>
            <a:pPr marL="0" lvl="0" indent="0" algn="l" rtl="0">
              <a:spcBef>
                <a:spcPts val="0"/>
              </a:spcBef>
              <a:spcAft>
                <a:spcPts val="0"/>
              </a:spcAft>
              <a:buNone/>
            </a:pPr>
            <a:r>
              <a:rPr lang="en-US"/>
              <a:t>The table on the graph shows the score for the first 10 customers.</a:t>
            </a:r>
          </a:p>
          <a:p>
            <a:pPr marL="0" lvl="0" indent="0" algn="l" rtl="0">
              <a:spcBef>
                <a:spcPts val="0"/>
              </a:spcBef>
              <a:spcAft>
                <a:spcPts val="0"/>
              </a:spcAft>
              <a:buNone/>
            </a:pPr>
            <a:r>
              <a:rPr lang="en-US"/>
              <a:t>The customers were scored by quintiles with 5 being the best and 1 being the worst</a:t>
            </a:r>
          </a:p>
          <a:p>
            <a:pPr marL="0" lvl="0" indent="0" algn="l" rtl="0">
              <a:spcBef>
                <a:spcPts val="0"/>
              </a:spcBef>
              <a:spcAft>
                <a:spcPts val="0"/>
              </a:spcAft>
              <a:buNone/>
            </a:pPr>
            <a:r>
              <a:rPr lang="en-US"/>
              <a:t>Last para of this slide</a:t>
            </a:r>
            <a:endParaRPr/>
          </a:p>
        </p:txBody>
      </p:sp>
    </p:spTree>
    <p:extLst>
      <p:ext uri="{BB962C8B-B14F-4D97-AF65-F5344CB8AC3E}">
        <p14:creationId xmlns:p14="http://schemas.microsoft.com/office/powerpoint/2010/main" val="55779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Ill get to they why, first let me explain what we did.</a:t>
            </a:r>
          </a:p>
          <a:p>
            <a:pPr marL="0" lvl="0" indent="0" algn="l" rtl="0">
              <a:spcBef>
                <a:spcPts val="0"/>
              </a:spcBef>
              <a:spcAft>
                <a:spcPts val="0"/>
              </a:spcAft>
              <a:buNone/>
            </a:pPr>
            <a:r>
              <a:rPr lang="en-US"/>
              <a:t>So for our analysis we decided to calculate a subscriber rate and a buyer rate.</a:t>
            </a:r>
          </a:p>
          <a:p>
            <a:pPr marL="0" lvl="0" indent="0" algn="l" rtl="0">
              <a:spcBef>
                <a:spcPts val="0"/>
              </a:spcBef>
              <a:spcAft>
                <a:spcPts val="0"/>
              </a:spcAft>
              <a:buNone/>
            </a:pPr>
            <a:r>
              <a:rPr lang="en-US"/>
              <a:t>Subscriber rate is how many people from that particular segment subscribe to that channel</a:t>
            </a:r>
          </a:p>
          <a:p>
            <a:pPr marL="0" lvl="0" indent="0" algn="l" rtl="0">
              <a:spcBef>
                <a:spcPts val="0"/>
              </a:spcBef>
              <a:spcAft>
                <a:spcPts val="0"/>
              </a:spcAft>
              <a:buNone/>
            </a:pPr>
            <a:r>
              <a:rPr lang="en-US"/>
              <a:t>And buyer rate is how many people from that segment actually buy through that channel.</a:t>
            </a:r>
          </a:p>
          <a:p>
            <a:pPr marL="0" lvl="0" indent="0" algn="l" rtl="0">
              <a:spcBef>
                <a:spcPts val="0"/>
              </a:spcBef>
              <a:spcAft>
                <a:spcPts val="0"/>
              </a:spcAft>
              <a:buNone/>
            </a:pPr>
            <a:r>
              <a:rPr lang="en-US"/>
              <a:t>Through these two rates we also calculated a buyer to subscriber ratio that tells us what percentage of the subscriber are actually buying.</a:t>
            </a:r>
          </a:p>
          <a:p>
            <a:pPr marL="0" lvl="0" indent="0" algn="l" rtl="0">
              <a:spcBef>
                <a:spcPts val="0"/>
              </a:spcBef>
              <a:spcAft>
                <a:spcPts val="0"/>
              </a:spcAft>
              <a:buNone/>
            </a:pPr>
            <a:endParaRPr/>
          </a:p>
        </p:txBody>
      </p:sp>
    </p:spTree>
    <p:extLst>
      <p:ext uri="{BB962C8B-B14F-4D97-AF65-F5344CB8AC3E}">
        <p14:creationId xmlns:p14="http://schemas.microsoft.com/office/powerpoint/2010/main" val="457049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we will first go through the email channel.</a:t>
            </a:r>
          </a:p>
          <a:p>
            <a:pPr marL="0" lvl="0" indent="0" algn="l" rtl="0">
              <a:spcBef>
                <a:spcPts val="0"/>
              </a:spcBef>
              <a:spcAft>
                <a:spcPts val="0"/>
              </a:spcAft>
              <a:buNone/>
            </a:pPr>
            <a:r>
              <a:rPr lang="en-US"/>
              <a:t>Here are the recency segments for the email channel. As you can see all the rates increase as we go from segment 1 which is the worst segment to 5 which is the best segment.</a:t>
            </a:r>
            <a:endParaRPr/>
          </a:p>
        </p:txBody>
      </p:sp>
    </p:spTree>
    <p:extLst>
      <p:ext uri="{BB962C8B-B14F-4D97-AF65-F5344CB8AC3E}">
        <p14:creationId xmlns:p14="http://schemas.microsoft.com/office/powerpoint/2010/main" val="3245126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However for the other analysis we took two types of response variables</a:t>
            </a:r>
          </a:p>
          <a:p>
            <a:pPr marL="0" lvl="0" indent="0" algn="l" rtl="0">
              <a:spcBef>
                <a:spcPts val="0"/>
              </a:spcBef>
              <a:spcAft>
                <a:spcPts val="0"/>
              </a:spcAft>
              <a:buNone/>
            </a:pPr>
            <a:r>
              <a:rPr lang="en-US"/>
              <a:t>1. Whether or not a customer has subscribed to the email channel and also if they buy through that channel after subscribing.</a:t>
            </a:r>
            <a:endParaRPr/>
          </a:p>
        </p:txBody>
      </p:sp>
    </p:spTree>
    <p:extLst>
      <p:ext uri="{BB962C8B-B14F-4D97-AF65-F5344CB8AC3E}">
        <p14:creationId xmlns:p14="http://schemas.microsoft.com/office/powerpoint/2010/main" val="197121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However for the other analysis we took two types of response variables</a:t>
            </a:r>
          </a:p>
          <a:p>
            <a:pPr marL="0" lvl="0" indent="0" algn="l" rtl="0">
              <a:spcBef>
                <a:spcPts val="0"/>
              </a:spcBef>
              <a:spcAft>
                <a:spcPts val="0"/>
              </a:spcAft>
              <a:buNone/>
            </a:pPr>
            <a:r>
              <a:rPr lang="en-US"/>
              <a:t>1. Whether or not a customer has subscribed to the email channel and also if they buy through that channel after subscribing.</a:t>
            </a:r>
            <a:endParaRPr/>
          </a:p>
        </p:txBody>
      </p:sp>
    </p:spTree>
    <p:extLst>
      <p:ext uri="{BB962C8B-B14F-4D97-AF65-F5344CB8AC3E}">
        <p14:creationId xmlns:p14="http://schemas.microsoft.com/office/powerpoint/2010/main" val="3185279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20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a summary table that shows the number of people in each segment as well as the subscriber rate, buyer rate and ratio for the email channel. The firm can use this to make marketing decision and decide which segments to target for what type of campaign.</a:t>
            </a:r>
            <a:endParaRPr/>
          </a:p>
        </p:txBody>
      </p:sp>
    </p:spTree>
    <p:extLst>
      <p:ext uri="{BB962C8B-B14F-4D97-AF65-F5344CB8AC3E}">
        <p14:creationId xmlns:p14="http://schemas.microsoft.com/office/powerpoint/2010/main" val="2728453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What we can see here is that the buyer rate is kind of constant but the </a:t>
            </a:r>
            <a:r>
              <a:rPr lang="en-US" err="1"/>
              <a:t>buyer:subscriber</a:t>
            </a:r>
            <a:r>
              <a:rPr lang="en-US"/>
              <a:t> ratio differs and hence the firm could cut costs by sending the newsletter to only those subscribers that are above the breakeven ratio or maybe send coupons to the segments that are not buying too much to encourage them to buy more.</a:t>
            </a:r>
            <a:endParaRPr/>
          </a:p>
        </p:txBody>
      </p:sp>
    </p:spTree>
    <p:extLst>
      <p:ext uri="{BB962C8B-B14F-4D97-AF65-F5344CB8AC3E}">
        <p14:creationId xmlns:p14="http://schemas.microsoft.com/office/powerpoint/2010/main" val="1990944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Similarly we got this for the calls channel. This clearly shows that this is the weakest channel and that the firm should only offer this subscription to segments with a higher RFM score since they are the only ones that buy through this channel</a:t>
            </a:r>
          </a:p>
        </p:txBody>
      </p:sp>
    </p:spTree>
    <p:extLst>
      <p:ext uri="{BB962C8B-B14F-4D97-AF65-F5344CB8AC3E}">
        <p14:creationId xmlns:p14="http://schemas.microsoft.com/office/powerpoint/2010/main" val="640527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b7d816560_0_1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b7d816560_0_1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tasting room, since there is no subscription needed we took weather a customer bought wine through this channel as a response rate and this is what we got.</a:t>
            </a:r>
          </a:p>
          <a:p>
            <a:pPr marL="0" lvl="0" indent="0" algn="l" rtl="0">
              <a:spcBef>
                <a:spcPts val="0"/>
              </a:spcBef>
              <a:spcAft>
                <a:spcPts val="0"/>
              </a:spcAft>
              <a:buNone/>
            </a:pPr>
            <a:r>
              <a:rPr lang="en-US"/>
              <a:t>The response rate for each segment was close to 1 and this is because our data set contains data of people who are already our customer and since this is the only channel that does not require a subscription almost all customer bought wine through it at some point.</a:t>
            </a:r>
          </a:p>
          <a:p>
            <a:pPr marL="0" lvl="0" indent="0" algn="l" rtl="0">
              <a:spcBef>
                <a:spcPts val="0"/>
              </a:spcBef>
              <a:spcAft>
                <a:spcPts val="0"/>
              </a:spcAft>
              <a:buNone/>
            </a:pPr>
            <a:endParaRPr/>
          </a:p>
        </p:txBody>
      </p:sp>
    </p:spTree>
    <p:extLst>
      <p:ext uri="{BB962C8B-B14F-4D97-AF65-F5344CB8AC3E}">
        <p14:creationId xmlns:p14="http://schemas.microsoft.com/office/powerpoint/2010/main" val="948672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526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later conduct a regression discontinuity analysis to see if the loyalty program is worth it.</a:t>
            </a:r>
          </a:p>
          <a:p>
            <a:pPr marL="0" lvl="0" indent="0" algn="l" rtl="0">
              <a:spcBef>
                <a:spcPts val="0"/>
              </a:spcBef>
              <a:spcAft>
                <a:spcPts val="0"/>
              </a:spcAft>
              <a:buNone/>
            </a:pPr>
            <a:r>
              <a:rPr lang="en-US"/>
              <a:t>Below we can also see the description of the segments that are the worst and come up with different techniques on how to market to them.</a:t>
            </a:r>
          </a:p>
          <a:p>
            <a:pPr marL="0" lvl="0" indent="0" algn="l" rtl="0">
              <a:spcBef>
                <a:spcPts val="0"/>
              </a:spcBef>
              <a:spcAft>
                <a:spcPts val="0"/>
              </a:spcAft>
              <a:buNone/>
            </a:pPr>
            <a:endParaRPr/>
          </a:p>
        </p:txBody>
      </p:sp>
    </p:spTree>
    <p:extLst>
      <p:ext uri="{BB962C8B-B14F-4D97-AF65-F5344CB8AC3E}">
        <p14:creationId xmlns:p14="http://schemas.microsoft.com/office/powerpoint/2010/main" val="3368261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7"/>
        <p:cNvGrpSpPr/>
        <p:nvPr/>
      </p:nvGrpSpPr>
      <p:grpSpPr>
        <a:xfrm>
          <a:off x="0" y="0"/>
          <a:ext cx="0" cy="0"/>
          <a:chOff x="0" y="0"/>
          <a:chExt cx="0" cy="0"/>
        </a:xfrm>
      </p:grpSpPr>
      <p:sp>
        <p:nvSpPr>
          <p:cNvPr id="3508" name="Google Shape;3508;g8b4d07d4c4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9" name="Google Shape;3509;g8b4d07d4c4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8"/>
        <p:cNvGrpSpPr/>
        <p:nvPr/>
      </p:nvGrpSpPr>
      <p:grpSpPr>
        <a:xfrm>
          <a:off x="0" y="0"/>
          <a:ext cx="0" cy="0"/>
          <a:chOff x="0" y="0"/>
          <a:chExt cx="0" cy="0"/>
        </a:xfrm>
      </p:grpSpPr>
      <p:sp>
        <p:nvSpPr>
          <p:cNvPr id="3469" name="Google Shape;3469;g8b4d07d4c4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0" name="Google Shape;3470;g8b4d07d4c4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Google Shape;3552;g8b4d07d4c4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3" name="Google Shape;3553;g8b4d07d4c4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2"/>
        <p:cNvGrpSpPr/>
        <p:nvPr/>
      </p:nvGrpSpPr>
      <p:grpSpPr>
        <a:xfrm>
          <a:off x="0" y="0"/>
          <a:ext cx="0" cy="0"/>
          <a:chOff x="0" y="0"/>
          <a:chExt cx="0" cy="0"/>
        </a:xfrm>
      </p:grpSpPr>
      <p:sp>
        <p:nvSpPr>
          <p:cNvPr id="3503" name="Google Shape;3503;g8bf799512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4" name="Google Shape;3504;g8bf799512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485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g8aa798b145_0_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4" name="Google Shape;3364;g8aa798b145_0_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99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Tasting room: </a:t>
            </a:r>
          </a:p>
          <a:p>
            <a:pPr marL="285750" indent="-285750">
              <a:buFont typeface="Wingdings"/>
              <a:buChar char="§"/>
            </a:pPr>
            <a:r>
              <a:rPr lang="en-US"/>
              <a:t>often first sample/buy wine</a:t>
            </a:r>
          </a:p>
          <a:p>
            <a:pPr marL="285750" indent="-285750">
              <a:buFont typeface="Wingdings"/>
              <a:buChar char="§"/>
            </a:pPr>
            <a:r>
              <a:rPr lang="en-US"/>
              <a:t>sign up for newsletters/emails</a:t>
            </a:r>
          </a:p>
          <a:p>
            <a:pPr marL="285750" indent="-285750">
              <a:buFont typeface="Wingdings"/>
              <a:buChar char="§"/>
            </a:pPr>
            <a:r>
              <a:rPr lang="en-US"/>
              <a:t>join the wine club </a:t>
            </a:r>
          </a:p>
          <a:p>
            <a:endParaRPr lang="en-US"/>
          </a:p>
        </p:txBody>
      </p:sp>
    </p:spTree>
    <p:extLst>
      <p:ext uri="{BB962C8B-B14F-4D97-AF65-F5344CB8AC3E}">
        <p14:creationId xmlns:p14="http://schemas.microsoft.com/office/powerpoint/2010/main" val="76910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b7d816560_0_4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b7d816560_0_4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After having a good overview of the dataset, we decided to dive deep into their initial 4 segments of customers and evaluate the effectiveness of each channel for targeting different audience. </a:t>
            </a:r>
          </a:p>
        </p:txBody>
      </p:sp>
    </p:spTree>
    <p:extLst>
      <p:ext uri="{BB962C8B-B14F-4D97-AF65-F5344CB8AC3E}">
        <p14:creationId xmlns:p14="http://schemas.microsoft.com/office/powerpoint/2010/main" val="2964170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this slide, we will first look in to the casual visitor segment. This is an important segment because almost half of the customers were classified as casual visitors and 30% of the winery sales came from this segment. </a:t>
            </a:r>
          </a:p>
          <a:p>
            <a:pPr marL="0" indent="0">
              <a:buNone/>
            </a:pPr>
            <a:r>
              <a:rPr lang="en-US"/>
              <a:t>From the pie chart on the upper left, we can conclude that most of the sales actually came from tasting rooms. However, given the limitation of the dataset we have, we will focus on evaluating the performance of the other three marketing channels – emails, newsletters and winemaker calls for all four segments. </a:t>
            </a:r>
          </a:p>
          <a:p>
            <a:pPr marL="0" indent="0">
              <a:buNone/>
            </a:pPr>
            <a:r>
              <a:rPr lang="en-US"/>
              <a:t>From the table in the middle, we can see that only 1% casual visitors subscribes to emails or newsletters or picking up winemaker calls. However, by comparing the response rate of subscribers and non-subscribers, we can see there is a huge difference.  We even found 100% of newsletter subscribers made a purchase while only 21% of non-subscribers made a purchase through newsletter. Therefore, we will recommend the business owner to put more efforts into driving more subscriptions for email and newsletter. Winemaker calls are not recommended for this segment considering the low response rate .</a:t>
            </a:r>
          </a:p>
          <a:p>
            <a:pPr marL="0" indent="0">
              <a:buNone/>
            </a:pPr>
            <a:r>
              <a:rPr lang="en-US"/>
              <a:t>High Roller is another important segment – 28% of total sales came from this segment. A lot more people in this segment subscribed to the those channels and engage with the winery store. By comparing the response rate, email is the most effective channel for this segment. Considering the high subscription rate, customer </a:t>
            </a:r>
            <a:r>
              <a:rPr lang="en-US" err="1"/>
              <a:t>retening</a:t>
            </a:r>
            <a:r>
              <a:rPr lang="en-US"/>
              <a:t> strategies should be developed for this segment across those channels. Winemaker calls are more attractive to this segment compared to others.</a:t>
            </a:r>
          </a:p>
        </p:txBody>
      </p:sp>
    </p:spTree>
    <p:extLst>
      <p:ext uri="{BB962C8B-B14F-4D97-AF65-F5344CB8AC3E}">
        <p14:creationId xmlns:p14="http://schemas.microsoft.com/office/powerpoint/2010/main" val="3669723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ec7ed8a1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ec7ed8a1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other two segments are luxury estate and wine enthusiast. 21% of sales came from this segment. A huge difference about this segment is that 99% of sales came from tasting rooms. So emails are bit </a:t>
            </a:r>
            <a:r>
              <a:rPr lang="en-US" err="1"/>
              <a:t>attactive</a:t>
            </a:r>
            <a:r>
              <a:rPr lang="en-US"/>
              <a:t> enough for this segment. Newsletters have a low subscription rate but good response rate – so it is a good idea to develop newsletters for this channel. for </a:t>
            </a:r>
            <a:r>
              <a:rPr lang="en-US" err="1"/>
              <a:t>winerycalls</a:t>
            </a:r>
            <a:r>
              <a:rPr lang="en-US"/>
              <a:t>, zero luxury estate customers were converted there.</a:t>
            </a:r>
          </a:p>
          <a:p>
            <a:pPr marL="0" indent="0">
              <a:buNone/>
            </a:pPr>
            <a:endParaRPr lang="en-US"/>
          </a:p>
          <a:p>
            <a:pPr marL="0" indent="0">
              <a:buNone/>
            </a:pPr>
            <a:r>
              <a:rPr lang="en-US"/>
              <a:t>Wine enthusiasts have a very high email and newsletter subscription rate, and more likely to purchase through emails and newsletters. Therefore, we will recommend keeping up the good contents in emails and at the same time put more effort into newsletters for this segment. </a:t>
            </a:r>
          </a:p>
        </p:txBody>
      </p:sp>
    </p:spTree>
    <p:extLst>
      <p:ext uri="{BB962C8B-B14F-4D97-AF65-F5344CB8AC3E}">
        <p14:creationId xmlns:p14="http://schemas.microsoft.com/office/powerpoint/2010/main" val="3697646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b7d816560_0_4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b7d816560_0_4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0000"/>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543350" y="670600"/>
            <a:ext cx="6627150" cy="4501753"/>
            <a:chOff x="2543350" y="670600"/>
            <a:chExt cx="6627150" cy="4501753"/>
          </a:xfrm>
        </p:grpSpPr>
        <p:pic>
          <p:nvPicPr>
            <p:cNvPr id="10" name="Google Shape;10;p2"/>
            <p:cNvPicPr preferRelativeResize="0"/>
            <p:nvPr/>
          </p:nvPicPr>
          <p:blipFill rotWithShape="1">
            <a:blip r:embed="rId2">
              <a:alphaModFix amt="57000"/>
            </a:blip>
            <a:srcRect l="26778" t="66358" r="38000" b="4794"/>
            <a:stretch/>
          </p:blipFill>
          <p:spPr>
            <a:xfrm rot="10800000">
              <a:off x="2543350" y="4053262"/>
              <a:ext cx="1190800" cy="1092325"/>
            </a:xfrm>
            <a:prstGeom prst="rect">
              <a:avLst/>
            </a:prstGeom>
            <a:noFill/>
            <a:ln>
              <a:noFill/>
            </a:ln>
          </p:spPr>
        </p:pic>
        <p:pic>
          <p:nvPicPr>
            <p:cNvPr id="11" name="Google Shape;11;p2"/>
            <p:cNvPicPr preferRelativeResize="0"/>
            <p:nvPr/>
          </p:nvPicPr>
          <p:blipFill rotWithShape="1">
            <a:blip r:embed="rId3">
              <a:alphaModFix amt="85000"/>
            </a:blip>
            <a:srcRect t="31247" r="82869"/>
            <a:stretch/>
          </p:blipFill>
          <p:spPr>
            <a:xfrm>
              <a:off x="7803125" y="670600"/>
              <a:ext cx="1367375" cy="3123850"/>
            </a:xfrm>
            <a:prstGeom prst="rect">
              <a:avLst/>
            </a:prstGeom>
            <a:noFill/>
            <a:ln>
              <a:noFill/>
            </a:ln>
          </p:spPr>
        </p:pic>
        <p:pic>
          <p:nvPicPr>
            <p:cNvPr id="12" name="Google Shape;12;p2"/>
            <p:cNvPicPr preferRelativeResize="0"/>
            <p:nvPr/>
          </p:nvPicPr>
          <p:blipFill rotWithShape="1">
            <a:blip r:embed="rId2">
              <a:alphaModFix amt="75000"/>
            </a:blip>
            <a:srcRect l="25451" t="25484" b="30446"/>
            <a:stretch/>
          </p:blipFill>
          <p:spPr>
            <a:xfrm rot="10800000">
              <a:off x="5868100" y="2967225"/>
              <a:ext cx="3302400" cy="2186075"/>
            </a:xfrm>
            <a:prstGeom prst="rect">
              <a:avLst/>
            </a:prstGeom>
            <a:noFill/>
            <a:ln>
              <a:noFill/>
            </a:ln>
          </p:spPr>
        </p:pic>
        <p:pic>
          <p:nvPicPr>
            <p:cNvPr id="13" name="Google Shape;13;p2"/>
            <p:cNvPicPr preferRelativeResize="0"/>
            <p:nvPr/>
          </p:nvPicPr>
          <p:blipFill rotWithShape="1">
            <a:blip r:embed="rId2">
              <a:alphaModFix amt="57000"/>
            </a:blip>
            <a:srcRect l="26778" t="72903" r="38000" b="4794"/>
            <a:stretch/>
          </p:blipFill>
          <p:spPr>
            <a:xfrm rot="10800000" flipH="1">
              <a:off x="4453500" y="4327853"/>
              <a:ext cx="1190800" cy="844500"/>
            </a:xfrm>
            <a:prstGeom prst="rect">
              <a:avLst/>
            </a:prstGeom>
            <a:noFill/>
            <a:ln>
              <a:noFill/>
            </a:ln>
          </p:spPr>
        </p:pic>
        <p:pic>
          <p:nvPicPr>
            <p:cNvPr id="14" name="Google Shape;14;p2"/>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15" name="Google Shape;15;p2"/>
          <p:cNvSpPr txBox="1">
            <a:spLocks noGrp="1"/>
          </p:cNvSpPr>
          <p:nvPr>
            <p:ph type="ctrTitle"/>
          </p:nvPr>
        </p:nvSpPr>
        <p:spPr>
          <a:xfrm>
            <a:off x="3730752" y="539496"/>
            <a:ext cx="4700100" cy="1143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r">
              <a:spcBef>
                <a:spcPts val="0"/>
              </a:spcBef>
              <a:spcAft>
                <a:spcPts val="0"/>
              </a:spcAft>
              <a:buClr>
                <a:schemeClr val="lt1"/>
              </a:buClr>
              <a:buSzPts val="7000"/>
              <a:buNone/>
              <a:defRPr sz="7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4415575" y="1700775"/>
            <a:ext cx="4015200" cy="676800"/>
          </a:xfrm>
          <a:prstGeom prst="rect">
            <a:avLst/>
          </a:prstGeom>
          <a:noFill/>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Font typeface="Open Sans Light"/>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4572000" y="539496"/>
            <a:ext cx="3858900" cy="84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500"/>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endParaRPr/>
          </a:p>
        </p:txBody>
      </p:sp>
      <p:pic>
        <p:nvPicPr>
          <p:cNvPr id="127" name="Google Shape;127;p17"/>
          <p:cNvPicPr preferRelativeResize="0"/>
          <p:nvPr/>
        </p:nvPicPr>
        <p:blipFill rotWithShape="1">
          <a:blip r:embed="rId2">
            <a:alphaModFix/>
          </a:blip>
          <a:srcRect t="109" b="99"/>
          <a:stretch/>
        </p:blipFill>
        <p:spPr>
          <a:xfrm>
            <a:off x="0" y="-35412"/>
            <a:ext cx="3314701" cy="2143124"/>
          </a:xfrm>
          <a:prstGeom prst="rect">
            <a:avLst/>
          </a:prstGeom>
          <a:noFill/>
          <a:ln>
            <a:noFill/>
          </a:ln>
        </p:spPr>
      </p:pic>
      <p:pic>
        <p:nvPicPr>
          <p:cNvPr id="128" name="Google Shape;128;p17"/>
          <p:cNvPicPr preferRelativeResize="0"/>
          <p:nvPr/>
        </p:nvPicPr>
        <p:blipFill rotWithShape="1">
          <a:blip r:embed="rId3">
            <a:alphaModFix/>
          </a:blip>
          <a:srcRect l="219" r="209"/>
          <a:stretch/>
        </p:blipFill>
        <p:spPr>
          <a:xfrm rot="10800000">
            <a:off x="8129025" y="4297675"/>
            <a:ext cx="603504" cy="603504"/>
          </a:xfrm>
          <a:prstGeom prst="rect">
            <a:avLst/>
          </a:prstGeom>
          <a:noFill/>
          <a:ln>
            <a:noFill/>
          </a:ln>
        </p:spPr>
      </p:pic>
      <p:pic>
        <p:nvPicPr>
          <p:cNvPr id="129" name="Google Shape;129;p17"/>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35"/>
        <p:cNvGrpSpPr/>
        <p:nvPr/>
      </p:nvGrpSpPr>
      <p:grpSpPr>
        <a:xfrm>
          <a:off x="0" y="0"/>
          <a:ext cx="0" cy="0"/>
          <a:chOff x="0" y="0"/>
          <a:chExt cx="0" cy="0"/>
        </a:xfrm>
      </p:grpSpPr>
      <p:pic>
        <p:nvPicPr>
          <p:cNvPr id="136" name="Google Shape;136;p19"/>
          <p:cNvPicPr preferRelativeResize="0"/>
          <p:nvPr/>
        </p:nvPicPr>
        <p:blipFill rotWithShape="1">
          <a:blip r:embed="rId2">
            <a:alphaModFix/>
          </a:blip>
          <a:srcRect l="19" r="19"/>
          <a:stretch/>
        </p:blipFill>
        <p:spPr>
          <a:xfrm>
            <a:off x="101069" y="4414100"/>
            <a:ext cx="566927" cy="564704"/>
          </a:xfrm>
          <a:prstGeom prst="rect">
            <a:avLst/>
          </a:prstGeom>
          <a:noFill/>
          <a:ln>
            <a:noFill/>
          </a:ln>
        </p:spPr>
      </p:pic>
      <p:sp>
        <p:nvSpPr>
          <p:cNvPr id="137" name="Google Shape;137;p19"/>
          <p:cNvSpPr txBox="1">
            <a:spLocks noGrp="1"/>
          </p:cNvSpPr>
          <p:nvPr>
            <p:ph type="title"/>
          </p:nvPr>
        </p:nvSpPr>
        <p:spPr>
          <a:xfrm>
            <a:off x="713225" y="521225"/>
            <a:ext cx="3621000" cy="1239300"/>
          </a:xfrm>
          <a:prstGeom prst="rect">
            <a:avLst/>
          </a:prstGeom>
        </p:spPr>
        <p:txBody>
          <a:bodyPr spcFirstLastPara="1" wrap="square" lIns="91425" tIns="91425" rIns="91425" bIns="91425" anchor="t" anchorCtr="0">
            <a:noAutofit/>
          </a:bodyPr>
          <a:lstStyle>
            <a:lvl1pPr lvl="0">
              <a:spcBef>
                <a:spcPts val="0"/>
              </a:spcBef>
              <a:spcAft>
                <a:spcPts val="0"/>
              </a:spcAft>
              <a:buSzPts val="6400"/>
              <a:buNone/>
              <a:defRPr sz="64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endParaRPr/>
          </a:p>
        </p:txBody>
      </p:sp>
      <p:sp>
        <p:nvSpPr>
          <p:cNvPr id="138" name="Google Shape;138;p19"/>
          <p:cNvSpPr txBox="1">
            <a:spLocks noGrp="1"/>
          </p:cNvSpPr>
          <p:nvPr>
            <p:ph type="subTitle" idx="1"/>
          </p:nvPr>
        </p:nvSpPr>
        <p:spPr>
          <a:xfrm>
            <a:off x="703250" y="1531800"/>
            <a:ext cx="3619500" cy="1239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9" name="Google Shape;139;p19"/>
          <p:cNvSpPr txBox="1"/>
          <p:nvPr/>
        </p:nvSpPr>
        <p:spPr>
          <a:xfrm>
            <a:off x="703250" y="3399700"/>
            <a:ext cx="2699700" cy="88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2"/>
                </a:solidFill>
                <a:latin typeface="Open Sans"/>
                <a:ea typeface="Open Sans"/>
                <a:cs typeface="Open Sans"/>
                <a:sym typeface="Open Sans"/>
              </a:rPr>
              <a:t>CREDITS: This presentation template was created by </a:t>
            </a:r>
            <a:r>
              <a:rPr lang="en" sz="12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200">
                <a:solidFill>
                  <a:schemeClr val="dk2"/>
                </a:solidFill>
                <a:latin typeface="Open Sans"/>
                <a:ea typeface="Open Sans"/>
                <a:cs typeface="Open Sans"/>
                <a:sym typeface="Open Sans"/>
              </a:rPr>
              <a:t>, including icons by </a:t>
            </a:r>
            <a:r>
              <a:rPr lang="en" sz="12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200">
                <a:solidFill>
                  <a:schemeClr val="dk2"/>
                </a:solidFill>
                <a:latin typeface="Open Sans"/>
                <a:ea typeface="Open Sans"/>
                <a:cs typeface="Open Sans"/>
                <a:sym typeface="Open Sans"/>
              </a:rPr>
              <a:t>, and infographics &amp; images by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200" b="1">
              <a:solidFill>
                <a:schemeClr val="dk2"/>
              </a:solidFill>
              <a:latin typeface="Open Sans"/>
              <a:ea typeface="Open Sans"/>
              <a:cs typeface="Open Sans"/>
              <a:sym typeface="Open Sans"/>
            </a:endParaRPr>
          </a:p>
          <a:p>
            <a:pPr marL="0" lvl="0" indent="0" algn="l" rtl="0">
              <a:spcBef>
                <a:spcPts val="0"/>
              </a:spcBef>
              <a:spcAft>
                <a:spcPts val="0"/>
              </a:spcAft>
              <a:buNone/>
            </a:pPr>
            <a:endParaRPr>
              <a:solidFill>
                <a:schemeClr val="dk2"/>
              </a:solidFill>
              <a:latin typeface="Open Sans"/>
              <a:ea typeface="Open Sans"/>
              <a:cs typeface="Open Sans"/>
              <a:sym typeface="Open Sans"/>
            </a:endParaRPr>
          </a:p>
          <a:p>
            <a:pPr marL="0" lvl="0" indent="0" algn="l" rtl="0">
              <a:spcBef>
                <a:spcPts val="300"/>
              </a:spcBef>
              <a:spcAft>
                <a:spcPts val="0"/>
              </a:spcAft>
              <a:buNone/>
            </a:pPr>
            <a:endParaRPr sz="1000">
              <a:solidFill>
                <a:schemeClr val="dk2"/>
              </a:solidFill>
              <a:latin typeface="Krub"/>
              <a:ea typeface="Krub"/>
              <a:cs typeface="Krub"/>
              <a:sym typeface="Krub"/>
            </a:endParaRPr>
          </a:p>
        </p:txBody>
      </p:sp>
      <p:sp>
        <p:nvSpPr>
          <p:cNvPr id="140" name="Google Shape;140;p19"/>
          <p:cNvSpPr txBox="1">
            <a:spLocks noGrp="1"/>
          </p:cNvSpPr>
          <p:nvPr>
            <p:ph type="subTitle" idx="2"/>
          </p:nvPr>
        </p:nvSpPr>
        <p:spPr>
          <a:xfrm>
            <a:off x="703250" y="4339494"/>
            <a:ext cx="3058200" cy="255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b="1"/>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p:cSld name="CUSTOM_8">
    <p:spTree>
      <p:nvGrpSpPr>
        <p:cNvPr id="1" name="Shape 147"/>
        <p:cNvGrpSpPr/>
        <p:nvPr/>
      </p:nvGrpSpPr>
      <p:grpSpPr>
        <a:xfrm>
          <a:off x="0" y="0"/>
          <a:ext cx="0" cy="0"/>
          <a:chOff x="0" y="0"/>
          <a:chExt cx="0" cy="0"/>
        </a:xfrm>
      </p:grpSpPr>
      <p:pic>
        <p:nvPicPr>
          <p:cNvPr id="148" name="Google Shape;148;p21"/>
          <p:cNvPicPr preferRelativeResize="0"/>
          <p:nvPr/>
        </p:nvPicPr>
        <p:blipFill rotWithShape="1">
          <a:blip r:embed="rId2">
            <a:alphaModFix/>
          </a:blip>
          <a:srcRect t="109" b="99"/>
          <a:stretch/>
        </p:blipFill>
        <p:spPr>
          <a:xfrm>
            <a:off x="0" y="-35412"/>
            <a:ext cx="3314701" cy="2143124"/>
          </a:xfrm>
          <a:prstGeom prst="rect">
            <a:avLst/>
          </a:prstGeom>
          <a:noFill/>
          <a:ln>
            <a:noFill/>
          </a:ln>
        </p:spPr>
      </p:pic>
      <p:pic>
        <p:nvPicPr>
          <p:cNvPr id="149" name="Google Shape;149;p21"/>
          <p:cNvPicPr preferRelativeResize="0"/>
          <p:nvPr/>
        </p:nvPicPr>
        <p:blipFill rotWithShape="1">
          <a:blip r:embed="rId3">
            <a:alphaModFix/>
          </a:blip>
          <a:srcRect l="219" r="209"/>
          <a:stretch/>
        </p:blipFill>
        <p:spPr>
          <a:xfrm rot="10800000">
            <a:off x="8129025" y="4297675"/>
            <a:ext cx="603504" cy="603504"/>
          </a:xfrm>
          <a:prstGeom prst="rect">
            <a:avLst/>
          </a:prstGeom>
          <a:noFill/>
          <a:ln>
            <a:noFill/>
          </a:ln>
        </p:spPr>
      </p:pic>
      <p:pic>
        <p:nvPicPr>
          <p:cNvPr id="150" name="Google Shape;150;p21"/>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151"/>
        <p:cNvGrpSpPr/>
        <p:nvPr/>
      </p:nvGrpSpPr>
      <p:grpSpPr>
        <a:xfrm>
          <a:off x="0" y="0"/>
          <a:ext cx="0" cy="0"/>
          <a:chOff x="0" y="0"/>
          <a:chExt cx="0" cy="0"/>
        </a:xfrm>
      </p:grpSpPr>
      <p:pic>
        <p:nvPicPr>
          <p:cNvPr id="152" name="Google Shape;152;p22"/>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pic>
        <p:nvPicPr>
          <p:cNvPr id="153" name="Google Shape;153;p22"/>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154" name="Google Shape;154;p22"/>
          <p:cNvPicPr preferRelativeResize="0"/>
          <p:nvPr/>
        </p:nvPicPr>
        <p:blipFill rotWithShape="1">
          <a:blip r:embed="rId4">
            <a:alphaModFix/>
          </a:blip>
          <a:srcRect l="219" r="209"/>
          <a:stretch/>
        </p:blipFill>
        <p:spPr>
          <a:xfrm rot="10800000">
            <a:off x="8129025" y="4297675"/>
            <a:ext cx="603504" cy="60350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10">
    <p:spTree>
      <p:nvGrpSpPr>
        <p:cNvPr id="1" name="Shape 155"/>
        <p:cNvGrpSpPr/>
        <p:nvPr/>
      </p:nvGrpSpPr>
      <p:grpSpPr>
        <a:xfrm>
          <a:off x="0" y="0"/>
          <a:ext cx="0" cy="0"/>
          <a:chOff x="0" y="0"/>
          <a:chExt cx="0" cy="0"/>
        </a:xfrm>
      </p:grpSpPr>
      <p:pic>
        <p:nvPicPr>
          <p:cNvPr id="156" name="Google Shape;156;p23"/>
          <p:cNvPicPr preferRelativeResize="0"/>
          <p:nvPr/>
        </p:nvPicPr>
        <p:blipFill rotWithShape="1">
          <a:blip r:embed="rId2">
            <a:alphaModFix amt="88000"/>
          </a:blip>
          <a:srcRect l="17416" t="30128"/>
          <a:stretch/>
        </p:blipFill>
        <p:spPr>
          <a:xfrm rot="10800000" flipH="1">
            <a:off x="0" y="3495574"/>
            <a:ext cx="3098849" cy="1696850"/>
          </a:xfrm>
          <a:prstGeom prst="rect">
            <a:avLst/>
          </a:prstGeom>
          <a:noFill/>
          <a:ln>
            <a:noFill/>
          </a:ln>
        </p:spPr>
      </p:pic>
      <p:pic>
        <p:nvPicPr>
          <p:cNvPr id="157" name="Google Shape;157;p23"/>
          <p:cNvPicPr preferRelativeResize="0"/>
          <p:nvPr/>
        </p:nvPicPr>
        <p:blipFill rotWithShape="1">
          <a:blip r:embed="rId3">
            <a:alphaModFix/>
          </a:blip>
          <a:srcRect t="16777"/>
          <a:stretch/>
        </p:blipFill>
        <p:spPr>
          <a:xfrm flipH="1">
            <a:off x="6945648" y="-48928"/>
            <a:ext cx="1828801" cy="1702801"/>
          </a:xfrm>
          <a:prstGeom prst="rect">
            <a:avLst/>
          </a:prstGeom>
          <a:noFill/>
          <a:ln>
            <a:noFill/>
          </a:ln>
        </p:spPr>
      </p:pic>
      <p:pic>
        <p:nvPicPr>
          <p:cNvPr id="158" name="Google Shape;158;p23"/>
          <p:cNvPicPr preferRelativeResize="0"/>
          <p:nvPr/>
        </p:nvPicPr>
        <p:blipFill rotWithShape="1">
          <a:blip r:embed="rId4">
            <a:alphaModFix amt="85000"/>
          </a:blip>
          <a:srcRect r="78523"/>
          <a:stretch/>
        </p:blipFill>
        <p:spPr>
          <a:xfrm rot="-5400000">
            <a:off x="6570650" y="-861101"/>
            <a:ext cx="510599" cy="2234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8277600" y="4423425"/>
            <a:ext cx="603504" cy="603504"/>
          </a:xfrm>
          <a:prstGeom prst="rect">
            <a:avLst/>
          </a:prstGeom>
          <a:noFill/>
          <a:ln>
            <a:noFill/>
          </a:ln>
        </p:spPr>
      </p:pic>
      <p:sp>
        <p:nvSpPr>
          <p:cNvPr id="26" name="Google Shape;26;p4"/>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3500">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713100" y="1217775"/>
            <a:ext cx="7717500" cy="3381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Font typeface="Livvic"/>
              <a:buAutoNum type="arabicPeriod"/>
              <a:defRPr/>
            </a:lvl1pPr>
            <a:lvl2pPr marL="914400" lvl="1" indent="-317500">
              <a:spcBef>
                <a:spcPts val="1600"/>
              </a:spcBef>
              <a:spcAft>
                <a:spcPts val="0"/>
              </a:spcAft>
              <a:buClr>
                <a:srgbClr val="434343"/>
              </a:buClr>
              <a:buSzPts val="1400"/>
              <a:buFont typeface="Roboto Condensed Light"/>
              <a:buAutoNum type="alphaLcPeriod"/>
              <a:defRPr/>
            </a:lvl2pPr>
            <a:lvl3pPr marL="1371600" lvl="2" indent="-317500">
              <a:spcBef>
                <a:spcPts val="1600"/>
              </a:spcBef>
              <a:spcAft>
                <a:spcPts val="0"/>
              </a:spcAft>
              <a:buClr>
                <a:srgbClr val="434343"/>
              </a:buClr>
              <a:buSzPts val="1400"/>
              <a:buFont typeface="Roboto Condensed Light"/>
              <a:buAutoNum type="romanLcPeriod"/>
              <a:defRPr/>
            </a:lvl3pPr>
            <a:lvl4pPr marL="1828800" lvl="3" indent="-317500">
              <a:spcBef>
                <a:spcPts val="1600"/>
              </a:spcBef>
              <a:spcAft>
                <a:spcPts val="0"/>
              </a:spcAft>
              <a:buClr>
                <a:srgbClr val="434343"/>
              </a:buClr>
              <a:buSzPts val="1400"/>
              <a:buFont typeface="Roboto Condensed Light"/>
              <a:buAutoNum type="arabicPeriod"/>
              <a:defRPr/>
            </a:lvl4pPr>
            <a:lvl5pPr marL="2286000" lvl="4" indent="-317500">
              <a:spcBef>
                <a:spcPts val="1600"/>
              </a:spcBef>
              <a:spcAft>
                <a:spcPts val="0"/>
              </a:spcAft>
              <a:buClr>
                <a:srgbClr val="434343"/>
              </a:buClr>
              <a:buSzPts val="1400"/>
              <a:buFont typeface="Roboto Condensed Light"/>
              <a:buAutoNum type="alphaLcPeriod"/>
              <a:defRPr/>
            </a:lvl5pPr>
            <a:lvl6pPr marL="2743200" lvl="5" indent="-317500">
              <a:spcBef>
                <a:spcPts val="1600"/>
              </a:spcBef>
              <a:spcAft>
                <a:spcPts val="0"/>
              </a:spcAft>
              <a:buClr>
                <a:srgbClr val="434343"/>
              </a:buClr>
              <a:buSzPts val="1400"/>
              <a:buFont typeface="Roboto Condensed Light"/>
              <a:buAutoNum type="romanLcPeriod"/>
              <a:defRPr/>
            </a:lvl6pPr>
            <a:lvl7pPr marL="3200400" lvl="6" indent="-317500">
              <a:spcBef>
                <a:spcPts val="1600"/>
              </a:spcBef>
              <a:spcAft>
                <a:spcPts val="0"/>
              </a:spcAft>
              <a:buClr>
                <a:srgbClr val="434343"/>
              </a:buClr>
              <a:buSzPts val="1400"/>
              <a:buFont typeface="Roboto Condensed Light"/>
              <a:buAutoNum type="arabicPeriod"/>
              <a:defRPr/>
            </a:lvl7pPr>
            <a:lvl8pPr marL="3657600" lvl="7" indent="-317500">
              <a:spcBef>
                <a:spcPts val="1600"/>
              </a:spcBef>
              <a:spcAft>
                <a:spcPts val="0"/>
              </a:spcAft>
              <a:buClr>
                <a:srgbClr val="434343"/>
              </a:buClr>
              <a:buSzPts val="1400"/>
              <a:buFont typeface="Roboto Condensed Light"/>
              <a:buAutoNum type="alphaLcPeriod"/>
              <a:defRPr/>
            </a:lvl8pPr>
            <a:lvl9pPr marL="4114800" lvl="8" indent="-317500">
              <a:spcBef>
                <a:spcPts val="1600"/>
              </a:spcBef>
              <a:spcAft>
                <a:spcPts val="1600"/>
              </a:spcAft>
              <a:buClr>
                <a:srgbClr val="434343"/>
              </a:buClr>
              <a:buSzPts val="1400"/>
              <a:buFont typeface="Roboto Condensed Light"/>
              <a:buAutoNum type="romanLcPeriod"/>
              <a:defRPr/>
            </a:lvl9pPr>
          </a:lstStyle>
          <a:p>
            <a:endParaRPr/>
          </a:p>
        </p:txBody>
      </p:sp>
      <p:pic>
        <p:nvPicPr>
          <p:cNvPr id="28" name="Google Shape;28;p4"/>
          <p:cNvPicPr preferRelativeResize="0"/>
          <p:nvPr/>
        </p:nvPicPr>
        <p:blipFill rotWithShape="1">
          <a:blip r:embed="rId3">
            <a:alphaModFix/>
          </a:blip>
          <a:srcRect t="36431" r="38938"/>
          <a:stretch/>
        </p:blipFill>
        <p:spPr>
          <a:xfrm flipH="1">
            <a:off x="-96150" y="-91325"/>
            <a:ext cx="1348875" cy="13649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96150" y="-91325"/>
            <a:ext cx="1348875" cy="1364951"/>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8277600" y="4423425"/>
            <a:ext cx="603504" cy="603504"/>
          </a:xfrm>
          <a:prstGeom prst="rect">
            <a:avLst/>
          </a:prstGeom>
          <a:noFill/>
          <a:ln>
            <a:noFill/>
          </a:ln>
        </p:spPr>
      </p:pic>
      <p:sp>
        <p:nvSpPr>
          <p:cNvPr id="39" name="Google Shape;39;p6"/>
          <p:cNvSpPr txBox="1">
            <a:spLocks noGrp="1"/>
          </p:cNvSpPr>
          <p:nvPr>
            <p:ph type="title"/>
          </p:nvPr>
        </p:nvSpPr>
        <p:spPr>
          <a:xfrm>
            <a:off x="1108950" y="539500"/>
            <a:ext cx="69261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r="48232" b="45118"/>
          <a:stretch/>
        </p:blipFill>
        <p:spPr>
          <a:xfrm rot="10800000">
            <a:off x="-173050" y="-161726"/>
            <a:ext cx="1420075" cy="1465601"/>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4217121">
            <a:off x="-467479" y="3333364"/>
            <a:ext cx="2399831" cy="2136346"/>
          </a:xfrm>
          <a:prstGeom prst="rect">
            <a:avLst/>
          </a:prstGeom>
          <a:noFill/>
          <a:ln>
            <a:noFill/>
          </a:ln>
        </p:spPr>
      </p:pic>
      <p:sp>
        <p:nvSpPr>
          <p:cNvPr id="49" name="Google Shape;49;p8"/>
          <p:cNvSpPr txBox="1">
            <a:spLocks noGrp="1"/>
          </p:cNvSpPr>
          <p:nvPr>
            <p:ph type="title"/>
          </p:nvPr>
        </p:nvSpPr>
        <p:spPr>
          <a:xfrm>
            <a:off x="713225" y="387100"/>
            <a:ext cx="3297600" cy="203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500"/>
              <a:buNone/>
              <a:defRPr sz="3500">
                <a:solidFill>
                  <a:schemeClr val="lt1"/>
                </a:solidFill>
              </a:defRPr>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50"/>
        <p:cNvGrpSpPr/>
        <p:nvPr/>
      </p:nvGrpSpPr>
      <p:grpSpPr>
        <a:xfrm>
          <a:off x="0" y="0"/>
          <a:ext cx="0" cy="0"/>
          <a:chOff x="0" y="0"/>
          <a:chExt cx="0" cy="0"/>
        </a:xfrm>
      </p:grpSpPr>
      <p:grpSp>
        <p:nvGrpSpPr>
          <p:cNvPr id="51" name="Google Shape;51;p9"/>
          <p:cNvGrpSpPr/>
          <p:nvPr/>
        </p:nvGrpSpPr>
        <p:grpSpPr>
          <a:xfrm>
            <a:off x="6315075" y="708675"/>
            <a:ext cx="2889425" cy="4482050"/>
            <a:chOff x="6315075" y="708675"/>
            <a:chExt cx="2889425" cy="4482050"/>
          </a:xfrm>
        </p:grpSpPr>
        <p:pic>
          <p:nvPicPr>
            <p:cNvPr id="52" name="Google Shape;52;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3" name="Google Shape;53;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4" name="Google Shape;54;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5" name="Google Shape;55;p9"/>
          <p:cNvSpPr txBox="1">
            <a:spLocks noGrp="1"/>
          </p:cNvSpPr>
          <p:nvPr>
            <p:ph type="title"/>
          </p:nvPr>
        </p:nvSpPr>
        <p:spPr>
          <a:xfrm>
            <a:off x="5688476" y="1877495"/>
            <a:ext cx="2742300" cy="7956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pic>
        <p:nvPicPr>
          <p:cNvPr id="56" name="Google Shape;56;p9"/>
          <p:cNvPicPr preferRelativeResize="0"/>
          <p:nvPr/>
        </p:nvPicPr>
        <p:blipFill rotWithShape="1">
          <a:blip r:embed="rId5">
            <a:alphaModFix amt="57000"/>
          </a:blip>
          <a:srcRect l="26778" t="66358" r="38000" b="4794"/>
          <a:stretch/>
        </p:blipFill>
        <p:spPr>
          <a:xfrm flipH="1">
            <a:off x="6999050" y="1479400"/>
            <a:ext cx="804075" cy="737600"/>
          </a:xfrm>
          <a:prstGeom prst="rect">
            <a:avLst/>
          </a:prstGeom>
          <a:noFill/>
          <a:ln>
            <a:noFill/>
          </a:ln>
        </p:spPr>
      </p:pic>
      <p:sp>
        <p:nvSpPr>
          <p:cNvPr id="57" name="Google Shape;57;p9"/>
          <p:cNvSpPr txBox="1">
            <a:spLocks noGrp="1"/>
          </p:cNvSpPr>
          <p:nvPr>
            <p:ph type="subTitle" idx="1"/>
          </p:nvPr>
        </p:nvSpPr>
        <p:spPr>
          <a:xfrm>
            <a:off x="5209032" y="2907792"/>
            <a:ext cx="3218700" cy="16917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trhee columns">
  <p:cSld name="CUSTOM">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8225021" y="4351019"/>
            <a:ext cx="731520" cy="731520"/>
          </a:xfrm>
          <a:prstGeom prst="rect">
            <a:avLst/>
          </a:prstGeom>
          <a:noFill/>
          <a:ln>
            <a:noFill/>
          </a:ln>
        </p:spPr>
      </p:pic>
      <p:sp>
        <p:nvSpPr>
          <p:cNvPr id="72" name="Google Shape;72;p13"/>
          <p:cNvSpPr txBox="1">
            <a:spLocks noGrp="1"/>
          </p:cNvSpPr>
          <p:nvPr>
            <p:ph type="subTitle" idx="1"/>
          </p:nvPr>
        </p:nvSpPr>
        <p:spPr>
          <a:xfrm>
            <a:off x="6074675" y="786958"/>
            <a:ext cx="2355900" cy="9144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3" name="Google Shape;73;p13"/>
          <p:cNvSpPr txBox="1">
            <a:spLocks noGrp="1"/>
          </p:cNvSpPr>
          <p:nvPr>
            <p:ph type="subTitle" idx="2"/>
          </p:nvPr>
        </p:nvSpPr>
        <p:spPr>
          <a:xfrm>
            <a:off x="6074675" y="2114550"/>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 name="Google Shape;74;p13"/>
          <p:cNvSpPr txBox="1">
            <a:spLocks noGrp="1"/>
          </p:cNvSpPr>
          <p:nvPr>
            <p:ph type="subTitle" idx="3"/>
          </p:nvPr>
        </p:nvSpPr>
        <p:spPr>
          <a:xfrm>
            <a:off x="6074675" y="3442142"/>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 name="Google Shape;75;p13"/>
          <p:cNvSpPr txBox="1">
            <a:spLocks noGrp="1"/>
          </p:cNvSpPr>
          <p:nvPr>
            <p:ph type="title"/>
          </p:nvPr>
        </p:nvSpPr>
        <p:spPr>
          <a:xfrm>
            <a:off x="713225" y="2571750"/>
            <a:ext cx="3145800" cy="20277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6000">
                <a:solidFill>
                  <a:schemeClr val="lt1"/>
                </a:solidFill>
                <a:latin typeface="Oswald"/>
                <a:ea typeface="Oswald"/>
                <a:cs typeface="Oswald"/>
                <a:sym typeface="Oswald"/>
              </a:defRPr>
            </a:lvl2pPr>
            <a:lvl3pPr lvl="2" algn="r">
              <a:spcBef>
                <a:spcPts val="0"/>
              </a:spcBef>
              <a:spcAft>
                <a:spcPts val="0"/>
              </a:spcAft>
              <a:buNone/>
              <a:defRPr sz="6000">
                <a:solidFill>
                  <a:schemeClr val="lt1"/>
                </a:solidFill>
                <a:latin typeface="Oswald"/>
                <a:ea typeface="Oswald"/>
                <a:cs typeface="Oswald"/>
                <a:sym typeface="Oswald"/>
              </a:defRPr>
            </a:lvl3pPr>
            <a:lvl4pPr lvl="3" algn="r">
              <a:spcBef>
                <a:spcPts val="0"/>
              </a:spcBef>
              <a:spcAft>
                <a:spcPts val="0"/>
              </a:spcAft>
              <a:buNone/>
              <a:defRPr sz="6000">
                <a:solidFill>
                  <a:schemeClr val="lt1"/>
                </a:solidFill>
                <a:latin typeface="Oswald"/>
                <a:ea typeface="Oswald"/>
                <a:cs typeface="Oswald"/>
                <a:sym typeface="Oswald"/>
              </a:defRPr>
            </a:lvl4pPr>
            <a:lvl5pPr lvl="4" algn="r">
              <a:spcBef>
                <a:spcPts val="0"/>
              </a:spcBef>
              <a:spcAft>
                <a:spcPts val="0"/>
              </a:spcAft>
              <a:buNone/>
              <a:defRPr sz="6000">
                <a:solidFill>
                  <a:schemeClr val="lt1"/>
                </a:solidFill>
                <a:latin typeface="Oswald"/>
                <a:ea typeface="Oswald"/>
                <a:cs typeface="Oswald"/>
                <a:sym typeface="Oswald"/>
              </a:defRPr>
            </a:lvl5pPr>
            <a:lvl6pPr lvl="5" algn="r">
              <a:spcBef>
                <a:spcPts val="0"/>
              </a:spcBef>
              <a:spcAft>
                <a:spcPts val="0"/>
              </a:spcAft>
              <a:buNone/>
              <a:defRPr sz="6000">
                <a:solidFill>
                  <a:schemeClr val="lt1"/>
                </a:solidFill>
                <a:latin typeface="Oswald"/>
                <a:ea typeface="Oswald"/>
                <a:cs typeface="Oswald"/>
                <a:sym typeface="Oswald"/>
              </a:defRPr>
            </a:lvl6pPr>
            <a:lvl7pPr lvl="6" algn="r">
              <a:spcBef>
                <a:spcPts val="0"/>
              </a:spcBef>
              <a:spcAft>
                <a:spcPts val="0"/>
              </a:spcAft>
              <a:buNone/>
              <a:defRPr sz="6000">
                <a:solidFill>
                  <a:schemeClr val="lt1"/>
                </a:solidFill>
                <a:latin typeface="Oswald"/>
                <a:ea typeface="Oswald"/>
                <a:cs typeface="Oswald"/>
                <a:sym typeface="Oswald"/>
              </a:defRPr>
            </a:lvl7pPr>
            <a:lvl8pPr lvl="7" algn="r">
              <a:spcBef>
                <a:spcPts val="0"/>
              </a:spcBef>
              <a:spcAft>
                <a:spcPts val="0"/>
              </a:spcAft>
              <a:buNone/>
              <a:defRPr sz="6000">
                <a:solidFill>
                  <a:schemeClr val="lt1"/>
                </a:solidFill>
                <a:latin typeface="Oswald"/>
                <a:ea typeface="Oswald"/>
                <a:cs typeface="Oswald"/>
                <a:sym typeface="Oswald"/>
              </a:defRPr>
            </a:lvl8pPr>
            <a:lvl9pPr lvl="8" algn="r">
              <a:spcBef>
                <a:spcPts val="0"/>
              </a:spcBef>
              <a:spcAft>
                <a:spcPts val="0"/>
              </a:spcAft>
              <a:buNone/>
              <a:defRPr sz="6000">
                <a:solidFill>
                  <a:schemeClr val="lt1"/>
                </a:solidFill>
                <a:latin typeface="Oswald"/>
                <a:ea typeface="Oswald"/>
                <a:cs typeface="Oswald"/>
                <a:sym typeface="Oswald"/>
              </a:defRPr>
            </a:lvl9pPr>
          </a:lstStyle>
          <a:p>
            <a:endParaRPr/>
          </a:p>
        </p:txBody>
      </p:sp>
      <p:sp>
        <p:nvSpPr>
          <p:cNvPr id="76" name="Google Shape;76;p13"/>
          <p:cNvSpPr txBox="1">
            <a:spLocks noGrp="1"/>
          </p:cNvSpPr>
          <p:nvPr>
            <p:ph type="subTitle" idx="4"/>
          </p:nvPr>
        </p:nvSpPr>
        <p:spPr>
          <a:xfrm>
            <a:off x="4846320" y="1102408"/>
            <a:ext cx="1024200" cy="283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77" name="Google Shape;77;p13"/>
          <p:cNvSpPr txBox="1">
            <a:spLocks noGrp="1"/>
          </p:cNvSpPr>
          <p:nvPr>
            <p:ph type="subTitle" idx="5"/>
          </p:nvPr>
        </p:nvSpPr>
        <p:spPr>
          <a:xfrm>
            <a:off x="4846320" y="2430000"/>
            <a:ext cx="10242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78" name="Google Shape;78;p13"/>
          <p:cNvSpPr txBox="1">
            <a:spLocks noGrp="1"/>
          </p:cNvSpPr>
          <p:nvPr>
            <p:ph type="subTitle" idx="6"/>
          </p:nvPr>
        </p:nvSpPr>
        <p:spPr>
          <a:xfrm>
            <a:off x="4846320" y="3757592"/>
            <a:ext cx="10242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pic>
        <p:nvPicPr>
          <p:cNvPr id="79" name="Google Shape;79;p13"/>
          <p:cNvPicPr preferRelativeResize="0"/>
          <p:nvPr/>
        </p:nvPicPr>
        <p:blipFill rotWithShape="1">
          <a:blip r:embed="rId3">
            <a:alphaModFix/>
          </a:blip>
          <a:srcRect l="17462" r="-3313"/>
          <a:stretch/>
        </p:blipFill>
        <p:spPr>
          <a:xfrm rot="10800000">
            <a:off x="7955276" y="1"/>
            <a:ext cx="1188724" cy="9876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80"/>
        <p:cNvGrpSpPr/>
        <p:nvPr/>
      </p:nvGrpSpPr>
      <p:grpSpPr>
        <a:xfrm>
          <a:off x="0" y="0"/>
          <a:ext cx="0" cy="0"/>
          <a:chOff x="0" y="0"/>
          <a:chExt cx="0" cy="0"/>
        </a:xfrm>
      </p:grpSpPr>
      <p:sp>
        <p:nvSpPr>
          <p:cNvPr id="81" name="Google Shape;81;p14"/>
          <p:cNvSpPr txBox="1">
            <a:spLocks noGrp="1"/>
          </p:cNvSpPr>
          <p:nvPr>
            <p:ph type="title" hasCustomPrompt="1"/>
          </p:nvPr>
        </p:nvSpPr>
        <p:spPr>
          <a:xfrm>
            <a:off x="786375" y="2572936"/>
            <a:ext cx="66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3200"/>
              <a:buNone/>
              <a:defRPr sz="3200">
                <a:solidFill>
                  <a:schemeClr val="accent5"/>
                </a:solidFill>
              </a:defRPr>
            </a:lvl2pPr>
            <a:lvl3pPr lvl="2" algn="ctr" rtl="0">
              <a:spcBef>
                <a:spcPts val="0"/>
              </a:spcBef>
              <a:spcAft>
                <a:spcPts val="0"/>
              </a:spcAft>
              <a:buClr>
                <a:schemeClr val="accent5"/>
              </a:buClr>
              <a:buSzPts val="3200"/>
              <a:buNone/>
              <a:defRPr sz="3200">
                <a:solidFill>
                  <a:schemeClr val="accent5"/>
                </a:solidFill>
              </a:defRPr>
            </a:lvl3pPr>
            <a:lvl4pPr lvl="3" algn="ctr" rtl="0">
              <a:spcBef>
                <a:spcPts val="0"/>
              </a:spcBef>
              <a:spcAft>
                <a:spcPts val="0"/>
              </a:spcAft>
              <a:buClr>
                <a:schemeClr val="accent5"/>
              </a:buClr>
              <a:buSzPts val="3200"/>
              <a:buNone/>
              <a:defRPr sz="3200">
                <a:solidFill>
                  <a:schemeClr val="accent5"/>
                </a:solidFill>
              </a:defRPr>
            </a:lvl4pPr>
            <a:lvl5pPr lvl="4" algn="ctr" rtl="0">
              <a:spcBef>
                <a:spcPts val="0"/>
              </a:spcBef>
              <a:spcAft>
                <a:spcPts val="0"/>
              </a:spcAft>
              <a:buClr>
                <a:schemeClr val="accent5"/>
              </a:buClr>
              <a:buSzPts val="3200"/>
              <a:buNone/>
              <a:defRPr sz="3200">
                <a:solidFill>
                  <a:schemeClr val="accent5"/>
                </a:solidFill>
              </a:defRPr>
            </a:lvl5pPr>
            <a:lvl6pPr lvl="5" algn="ctr" rtl="0">
              <a:spcBef>
                <a:spcPts val="0"/>
              </a:spcBef>
              <a:spcAft>
                <a:spcPts val="0"/>
              </a:spcAft>
              <a:buClr>
                <a:schemeClr val="accent5"/>
              </a:buClr>
              <a:buSzPts val="3200"/>
              <a:buNone/>
              <a:defRPr sz="3200">
                <a:solidFill>
                  <a:schemeClr val="accent5"/>
                </a:solidFill>
              </a:defRPr>
            </a:lvl6pPr>
            <a:lvl7pPr lvl="6" algn="ctr" rtl="0">
              <a:spcBef>
                <a:spcPts val="0"/>
              </a:spcBef>
              <a:spcAft>
                <a:spcPts val="0"/>
              </a:spcAft>
              <a:buClr>
                <a:schemeClr val="accent5"/>
              </a:buClr>
              <a:buSzPts val="3200"/>
              <a:buNone/>
              <a:defRPr sz="3200">
                <a:solidFill>
                  <a:schemeClr val="accent5"/>
                </a:solidFill>
              </a:defRPr>
            </a:lvl7pPr>
            <a:lvl8pPr lvl="7" algn="ctr" rtl="0">
              <a:spcBef>
                <a:spcPts val="0"/>
              </a:spcBef>
              <a:spcAft>
                <a:spcPts val="0"/>
              </a:spcAft>
              <a:buClr>
                <a:schemeClr val="accent5"/>
              </a:buClr>
              <a:buSzPts val="3200"/>
              <a:buNone/>
              <a:defRPr sz="3200">
                <a:solidFill>
                  <a:schemeClr val="accent5"/>
                </a:solidFill>
              </a:defRPr>
            </a:lvl8pPr>
            <a:lvl9pPr lvl="8" algn="ctr" rtl="0">
              <a:spcBef>
                <a:spcPts val="0"/>
              </a:spcBef>
              <a:spcAft>
                <a:spcPts val="0"/>
              </a:spcAft>
              <a:buClr>
                <a:schemeClr val="accent5"/>
              </a:buClr>
              <a:buSzPts val="3200"/>
              <a:buNone/>
              <a:defRPr sz="3200">
                <a:solidFill>
                  <a:schemeClr val="accent5"/>
                </a:solidFill>
              </a:defRPr>
            </a:lvl9pPr>
          </a:lstStyle>
          <a:p>
            <a:r>
              <a:t>xx%</a:t>
            </a:r>
          </a:p>
        </p:txBody>
      </p:sp>
      <p:sp>
        <p:nvSpPr>
          <p:cNvPr id="82" name="Google Shape;82;p14"/>
          <p:cNvSpPr txBox="1">
            <a:spLocks noGrp="1"/>
          </p:cNvSpPr>
          <p:nvPr>
            <p:ph type="subTitle" idx="1"/>
          </p:nvPr>
        </p:nvSpPr>
        <p:spPr>
          <a:xfrm>
            <a:off x="1463040" y="2449202"/>
            <a:ext cx="2532900" cy="445800"/>
          </a:xfrm>
          <a:prstGeom prst="rect">
            <a:avLst/>
          </a:prstGeom>
        </p:spPr>
        <p:txBody>
          <a:bodyPr spcFirstLastPara="1" wrap="square" lIns="91425" tIns="91425" rIns="91425" bIns="91425" anchor="t" anchorCtr="0">
            <a:noAutofit/>
          </a:bodyPr>
          <a:lstStyle>
            <a:lvl1pPr lvl="0">
              <a:spcBef>
                <a:spcPts val="0"/>
              </a:spcBef>
              <a:spcAft>
                <a:spcPts val="0"/>
              </a:spcAft>
              <a:buNone/>
              <a:defRPr sz="1800">
                <a:solidFill>
                  <a:schemeClr val="accent4"/>
                </a:solidFill>
                <a:latin typeface="Oswald"/>
                <a:ea typeface="Oswald"/>
                <a:cs typeface="Oswald"/>
                <a:sym typeface="Oswald"/>
              </a:defRPr>
            </a:lvl1pPr>
            <a:lvl2pPr lvl="1">
              <a:spcBef>
                <a:spcPts val="1600"/>
              </a:spcBef>
              <a:spcAft>
                <a:spcPts val="0"/>
              </a:spcAft>
              <a:buNone/>
              <a:defRPr sz="1800">
                <a:solidFill>
                  <a:schemeClr val="accent4"/>
                </a:solidFill>
                <a:latin typeface="Oswald"/>
                <a:ea typeface="Oswald"/>
                <a:cs typeface="Oswald"/>
                <a:sym typeface="Oswald"/>
              </a:defRPr>
            </a:lvl2pPr>
            <a:lvl3pPr lvl="2">
              <a:spcBef>
                <a:spcPts val="1600"/>
              </a:spcBef>
              <a:spcAft>
                <a:spcPts val="0"/>
              </a:spcAft>
              <a:buNone/>
              <a:defRPr sz="1800">
                <a:solidFill>
                  <a:schemeClr val="accent4"/>
                </a:solidFill>
                <a:latin typeface="Oswald"/>
                <a:ea typeface="Oswald"/>
                <a:cs typeface="Oswald"/>
                <a:sym typeface="Oswald"/>
              </a:defRPr>
            </a:lvl3pPr>
            <a:lvl4pPr lvl="3">
              <a:spcBef>
                <a:spcPts val="1600"/>
              </a:spcBef>
              <a:spcAft>
                <a:spcPts val="0"/>
              </a:spcAft>
              <a:buNone/>
              <a:defRPr sz="1800">
                <a:solidFill>
                  <a:schemeClr val="accent4"/>
                </a:solidFill>
                <a:latin typeface="Oswald"/>
                <a:ea typeface="Oswald"/>
                <a:cs typeface="Oswald"/>
                <a:sym typeface="Oswald"/>
              </a:defRPr>
            </a:lvl4pPr>
            <a:lvl5pPr lvl="4">
              <a:spcBef>
                <a:spcPts val="1600"/>
              </a:spcBef>
              <a:spcAft>
                <a:spcPts val="0"/>
              </a:spcAft>
              <a:buNone/>
              <a:defRPr sz="1800">
                <a:solidFill>
                  <a:schemeClr val="accent4"/>
                </a:solidFill>
                <a:latin typeface="Oswald"/>
                <a:ea typeface="Oswald"/>
                <a:cs typeface="Oswald"/>
                <a:sym typeface="Oswald"/>
              </a:defRPr>
            </a:lvl5pPr>
            <a:lvl6pPr lvl="5">
              <a:spcBef>
                <a:spcPts val="1600"/>
              </a:spcBef>
              <a:spcAft>
                <a:spcPts val="0"/>
              </a:spcAft>
              <a:buNone/>
              <a:defRPr sz="1800">
                <a:solidFill>
                  <a:schemeClr val="accent4"/>
                </a:solidFill>
                <a:latin typeface="Oswald"/>
                <a:ea typeface="Oswald"/>
                <a:cs typeface="Oswald"/>
                <a:sym typeface="Oswald"/>
              </a:defRPr>
            </a:lvl6pPr>
            <a:lvl7pPr lvl="6">
              <a:spcBef>
                <a:spcPts val="1600"/>
              </a:spcBef>
              <a:spcAft>
                <a:spcPts val="0"/>
              </a:spcAft>
              <a:buNone/>
              <a:defRPr sz="1800">
                <a:solidFill>
                  <a:schemeClr val="accent4"/>
                </a:solidFill>
                <a:latin typeface="Oswald"/>
                <a:ea typeface="Oswald"/>
                <a:cs typeface="Oswald"/>
                <a:sym typeface="Oswald"/>
              </a:defRPr>
            </a:lvl7pPr>
            <a:lvl8pPr lvl="7">
              <a:spcBef>
                <a:spcPts val="1600"/>
              </a:spcBef>
              <a:spcAft>
                <a:spcPts val="0"/>
              </a:spcAft>
              <a:buNone/>
              <a:defRPr sz="1800">
                <a:solidFill>
                  <a:schemeClr val="accent4"/>
                </a:solidFill>
                <a:latin typeface="Oswald"/>
                <a:ea typeface="Oswald"/>
                <a:cs typeface="Oswald"/>
                <a:sym typeface="Oswald"/>
              </a:defRPr>
            </a:lvl8pPr>
            <a:lvl9pPr lvl="8">
              <a:spcBef>
                <a:spcPts val="1600"/>
              </a:spcBef>
              <a:spcAft>
                <a:spcPts val="1600"/>
              </a:spcAft>
              <a:buNone/>
              <a:defRPr sz="1800">
                <a:solidFill>
                  <a:schemeClr val="accent4"/>
                </a:solidFill>
                <a:latin typeface="Oswald"/>
                <a:ea typeface="Oswald"/>
                <a:cs typeface="Oswald"/>
                <a:sym typeface="Oswald"/>
              </a:defRPr>
            </a:lvl9pPr>
          </a:lstStyle>
          <a:p>
            <a:endParaRPr/>
          </a:p>
        </p:txBody>
      </p:sp>
      <p:sp>
        <p:nvSpPr>
          <p:cNvPr id="83" name="Google Shape;83;p14"/>
          <p:cNvSpPr txBox="1">
            <a:spLocks noGrp="1"/>
          </p:cNvSpPr>
          <p:nvPr>
            <p:ph type="subTitle" idx="2"/>
          </p:nvPr>
        </p:nvSpPr>
        <p:spPr>
          <a:xfrm>
            <a:off x="1463040" y="2948834"/>
            <a:ext cx="2469000" cy="53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dk2"/>
                </a:solidFill>
              </a:defRPr>
            </a:lvl1pPr>
            <a:lvl2pPr lvl="1">
              <a:lnSpc>
                <a:spcPct val="100000"/>
              </a:lnSpc>
              <a:spcBef>
                <a:spcPts val="1600"/>
              </a:spcBef>
              <a:spcAft>
                <a:spcPts val="0"/>
              </a:spcAft>
              <a:buNone/>
              <a:defRPr sz="1400">
                <a:solidFill>
                  <a:schemeClr val="dk2"/>
                </a:solidFill>
              </a:defRPr>
            </a:lvl2pPr>
            <a:lvl3pPr lvl="2">
              <a:lnSpc>
                <a:spcPct val="100000"/>
              </a:lnSpc>
              <a:spcBef>
                <a:spcPts val="1600"/>
              </a:spcBef>
              <a:spcAft>
                <a:spcPts val="0"/>
              </a:spcAft>
              <a:buNone/>
              <a:defRPr sz="1400">
                <a:solidFill>
                  <a:schemeClr val="dk2"/>
                </a:solidFill>
              </a:defRPr>
            </a:lvl3pPr>
            <a:lvl4pPr lvl="3">
              <a:lnSpc>
                <a:spcPct val="100000"/>
              </a:lnSpc>
              <a:spcBef>
                <a:spcPts val="1600"/>
              </a:spcBef>
              <a:spcAft>
                <a:spcPts val="0"/>
              </a:spcAft>
              <a:buNone/>
              <a:defRPr sz="1400">
                <a:solidFill>
                  <a:schemeClr val="dk2"/>
                </a:solidFill>
              </a:defRPr>
            </a:lvl4pPr>
            <a:lvl5pPr lvl="4">
              <a:lnSpc>
                <a:spcPct val="100000"/>
              </a:lnSpc>
              <a:spcBef>
                <a:spcPts val="1600"/>
              </a:spcBef>
              <a:spcAft>
                <a:spcPts val="0"/>
              </a:spcAft>
              <a:buNone/>
              <a:defRPr sz="1400">
                <a:solidFill>
                  <a:schemeClr val="dk2"/>
                </a:solidFill>
              </a:defRPr>
            </a:lvl5pPr>
            <a:lvl6pPr lvl="5">
              <a:lnSpc>
                <a:spcPct val="100000"/>
              </a:lnSpc>
              <a:spcBef>
                <a:spcPts val="1600"/>
              </a:spcBef>
              <a:spcAft>
                <a:spcPts val="0"/>
              </a:spcAft>
              <a:buNone/>
              <a:defRPr sz="1400">
                <a:solidFill>
                  <a:schemeClr val="dk2"/>
                </a:solidFill>
              </a:defRPr>
            </a:lvl6pPr>
            <a:lvl7pPr lvl="6">
              <a:lnSpc>
                <a:spcPct val="100000"/>
              </a:lnSpc>
              <a:spcBef>
                <a:spcPts val="1600"/>
              </a:spcBef>
              <a:spcAft>
                <a:spcPts val="0"/>
              </a:spcAft>
              <a:buNone/>
              <a:defRPr sz="1400">
                <a:solidFill>
                  <a:schemeClr val="dk2"/>
                </a:solidFill>
              </a:defRPr>
            </a:lvl7pPr>
            <a:lvl8pPr lvl="7">
              <a:lnSpc>
                <a:spcPct val="100000"/>
              </a:lnSpc>
              <a:spcBef>
                <a:spcPts val="1600"/>
              </a:spcBef>
              <a:spcAft>
                <a:spcPts val="0"/>
              </a:spcAft>
              <a:buNone/>
              <a:defRPr sz="1400">
                <a:solidFill>
                  <a:schemeClr val="dk2"/>
                </a:solidFill>
              </a:defRPr>
            </a:lvl8pPr>
            <a:lvl9pPr lvl="8">
              <a:lnSpc>
                <a:spcPct val="100000"/>
              </a:lnSpc>
              <a:spcBef>
                <a:spcPts val="1600"/>
              </a:spcBef>
              <a:spcAft>
                <a:spcPts val="1600"/>
              </a:spcAft>
              <a:buNone/>
              <a:defRPr sz="1400">
                <a:solidFill>
                  <a:schemeClr val="dk2"/>
                </a:solidFill>
              </a:defRPr>
            </a:lvl9pPr>
          </a:lstStyle>
          <a:p>
            <a:endParaRPr/>
          </a:p>
        </p:txBody>
      </p:sp>
      <p:sp>
        <p:nvSpPr>
          <p:cNvPr id="84" name="Google Shape;84;p14"/>
          <p:cNvSpPr txBox="1">
            <a:spLocks noGrp="1"/>
          </p:cNvSpPr>
          <p:nvPr>
            <p:ph type="title" idx="3" hasCustomPrompt="1"/>
          </p:nvPr>
        </p:nvSpPr>
        <p:spPr>
          <a:xfrm>
            <a:off x="786375" y="3683399"/>
            <a:ext cx="66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2400"/>
              <a:buNone/>
              <a:defRPr sz="2400">
                <a:solidFill>
                  <a:schemeClr val="accent5"/>
                </a:solidFill>
              </a:defRPr>
            </a:lvl2pPr>
            <a:lvl3pPr lvl="2" algn="ctr" rtl="0">
              <a:spcBef>
                <a:spcPts val="0"/>
              </a:spcBef>
              <a:spcAft>
                <a:spcPts val="0"/>
              </a:spcAft>
              <a:buClr>
                <a:schemeClr val="accent5"/>
              </a:buClr>
              <a:buSzPts val="2400"/>
              <a:buNone/>
              <a:defRPr sz="2400">
                <a:solidFill>
                  <a:schemeClr val="accent5"/>
                </a:solidFill>
              </a:defRPr>
            </a:lvl3pPr>
            <a:lvl4pPr lvl="3" algn="ctr" rtl="0">
              <a:spcBef>
                <a:spcPts val="0"/>
              </a:spcBef>
              <a:spcAft>
                <a:spcPts val="0"/>
              </a:spcAft>
              <a:buClr>
                <a:schemeClr val="accent5"/>
              </a:buClr>
              <a:buSzPts val="2400"/>
              <a:buNone/>
              <a:defRPr sz="2400">
                <a:solidFill>
                  <a:schemeClr val="accent5"/>
                </a:solidFill>
              </a:defRPr>
            </a:lvl4pPr>
            <a:lvl5pPr lvl="4" algn="ctr" rtl="0">
              <a:spcBef>
                <a:spcPts val="0"/>
              </a:spcBef>
              <a:spcAft>
                <a:spcPts val="0"/>
              </a:spcAft>
              <a:buClr>
                <a:schemeClr val="accent5"/>
              </a:buClr>
              <a:buSzPts val="2400"/>
              <a:buNone/>
              <a:defRPr sz="2400">
                <a:solidFill>
                  <a:schemeClr val="accent5"/>
                </a:solidFill>
              </a:defRPr>
            </a:lvl5pPr>
            <a:lvl6pPr lvl="5" algn="ctr" rtl="0">
              <a:spcBef>
                <a:spcPts val="0"/>
              </a:spcBef>
              <a:spcAft>
                <a:spcPts val="0"/>
              </a:spcAft>
              <a:buClr>
                <a:schemeClr val="accent5"/>
              </a:buClr>
              <a:buSzPts val="2400"/>
              <a:buNone/>
              <a:defRPr sz="2400">
                <a:solidFill>
                  <a:schemeClr val="accent5"/>
                </a:solidFill>
              </a:defRPr>
            </a:lvl6pPr>
            <a:lvl7pPr lvl="6" algn="ctr" rtl="0">
              <a:spcBef>
                <a:spcPts val="0"/>
              </a:spcBef>
              <a:spcAft>
                <a:spcPts val="0"/>
              </a:spcAft>
              <a:buClr>
                <a:schemeClr val="accent5"/>
              </a:buClr>
              <a:buSzPts val="2400"/>
              <a:buNone/>
              <a:defRPr sz="2400">
                <a:solidFill>
                  <a:schemeClr val="accent5"/>
                </a:solidFill>
              </a:defRPr>
            </a:lvl7pPr>
            <a:lvl8pPr lvl="7" algn="ctr" rtl="0">
              <a:spcBef>
                <a:spcPts val="0"/>
              </a:spcBef>
              <a:spcAft>
                <a:spcPts val="0"/>
              </a:spcAft>
              <a:buClr>
                <a:schemeClr val="accent5"/>
              </a:buClr>
              <a:buSzPts val="2400"/>
              <a:buNone/>
              <a:defRPr sz="2400">
                <a:solidFill>
                  <a:schemeClr val="accent5"/>
                </a:solidFill>
              </a:defRPr>
            </a:lvl8pPr>
            <a:lvl9pPr lvl="8" algn="ctr" rtl="0">
              <a:spcBef>
                <a:spcPts val="0"/>
              </a:spcBef>
              <a:spcAft>
                <a:spcPts val="0"/>
              </a:spcAft>
              <a:buClr>
                <a:schemeClr val="accent5"/>
              </a:buClr>
              <a:buSzPts val="2400"/>
              <a:buNone/>
              <a:defRPr sz="2400">
                <a:solidFill>
                  <a:schemeClr val="accent5"/>
                </a:solidFill>
              </a:defRPr>
            </a:lvl9pPr>
          </a:lstStyle>
          <a:p>
            <a:r>
              <a:t>xx%</a:t>
            </a:r>
          </a:p>
        </p:txBody>
      </p:sp>
      <p:sp>
        <p:nvSpPr>
          <p:cNvPr id="85" name="Google Shape;85;p14"/>
          <p:cNvSpPr txBox="1">
            <a:spLocks noGrp="1"/>
          </p:cNvSpPr>
          <p:nvPr>
            <p:ph type="subTitle" idx="4"/>
          </p:nvPr>
        </p:nvSpPr>
        <p:spPr>
          <a:xfrm>
            <a:off x="1463040" y="3559423"/>
            <a:ext cx="2532900" cy="4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86" name="Google Shape;86;p14"/>
          <p:cNvSpPr txBox="1">
            <a:spLocks noGrp="1"/>
          </p:cNvSpPr>
          <p:nvPr>
            <p:ph type="subTitle" idx="5"/>
          </p:nvPr>
        </p:nvSpPr>
        <p:spPr>
          <a:xfrm>
            <a:off x="1463040" y="4058172"/>
            <a:ext cx="2469000" cy="53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a:endParaRPr/>
          </a:p>
        </p:txBody>
      </p:sp>
      <p:sp>
        <p:nvSpPr>
          <p:cNvPr id="87" name="Google Shape;87;p14"/>
          <p:cNvSpPr txBox="1">
            <a:spLocks noGrp="1"/>
          </p:cNvSpPr>
          <p:nvPr>
            <p:ph type="title" idx="6" hasCustomPrompt="1"/>
          </p:nvPr>
        </p:nvSpPr>
        <p:spPr>
          <a:xfrm flipH="1">
            <a:off x="4846325" y="2572936"/>
            <a:ext cx="66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2400"/>
              <a:buNone/>
              <a:defRPr sz="2400">
                <a:solidFill>
                  <a:schemeClr val="accent5"/>
                </a:solidFill>
              </a:defRPr>
            </a:lvl2pPr>
            <a:lvl3pPr lvl="2" algn="ctr" rtl="0">
              <a:spcBef>
                <a:spcPts val="0"/>
              </a:spcBef>
              <a:spcAft>
                <a:spcPts val="0"/>
              </a:spcAft>
              <a:buClr>
                <a:schemeClr val="accent5"/>
              </a:buClr>
              <a:buSzPts val="2400"/>
              <a:buNone/>
              <a:defRPr sz="2400">
                <a:solidFill>
                  <a:schemeClr val="accent5"/>
                </a:solidFill>
              </a:defRPr>
            </a:lvl3pPr>
            <a:lvl4pPr lvl="3" algn="ctr" rtl="0">
              <a:spcBef>
                <a:spcPts val="0"/>
              </a:spcBef>
              <a:spcAft>
                <a:spcPts val="0"/>
              </a:spcAft>
              <a:buClr>
                <a:schemeClr val="accent5"/>
              </a:buClr>
              <a:buSzPts val="2400"/>
              <a:buNone/>
              <a:defRPr sz="2400">
                <a:solidFill>
                  <a:schemeClr val="accent5"/>
                </a:solidFill>
              </a:defRPr>
            </a:lvl4pPr>
            <a:lvl5pPr lvl="4" algn="ctr" rtl="0">
              <a:spcBef>
                <a:spcPts val="0"/>
              </a:spcBef>
              <a:spcAft>
                <a:spcPts val="0"/>
              </a:spcAft>
              <a:buClr>
                <a:schemeClr val="accent5"/>
              </a:buClr>
              <a:buSzPts val="2400"/>
              <a:buNone/>
              <a:defRPr sz="2400">
                <a:solidFill>
                  <a:schemeClr val="accent5"/>
                </a:solidFill>
              </a:defRPr>
            </a:lvl5pPr>
            <a:lvl6pPr lvl="5" algn="ctr" rtl="0">
              <a:spcBef>
                <a:spcPts val="0"/>
              </a:spcBef>
              <a:spcAft>
                <a:spcPts val="0"/>
              </a:spcAft>
              <a:buClr>
                <a:schemeClr val="accent5"/>
              </a:buClr>
              <a:buSzPts val="2400"/>
              <a:buNone/>
              <a:defRPr sz="2400">
                <a:solidFill>
                  <a:schemeClr val="accent5"/>
                </a:solidFill>
              </a:defRPr>
            </a:lvl6pPr>
            <a:lvl7pPr lvl="6" algn="ctr" rtl="0">
              <a:spcBef>
                <a:spcPts val="0"/>
              </a:spcBef>
              <a:spcAft>
                <a:spcPts val="0"/>
              </a:spcAft>
              <a:buClr>
                <a:schemeClr val="accent5"/>
              </a:buClr>
              <a:buSzPts val="2400"/>
              <a:buNone/>
              <a:defRPr sz="2400">
                <a:solidFill>
                  <a:schemeClr val="accent5"/>
                </a:solidFill>
              </a:defRPr>
            </a:lvl7pPr>
            <a:lvl8pPr lvl="7" algn="ctr" rtl="0">
              <a:spcBef>
                <a:spcPts val="0"/>
              </a:spcBef>
              <a:spcAft>
                <a:spcPts val="0"/>
              </a:spcAft>
              <a:buClr>
                <a:schemeClr val="accent5"/>
              </a:buClr>
              <a:buSzPts val="2400"/>
              <a:buNone/>
              <a:defRPr sz="2400">
                <a:solidFill>
                  <a:schemeClr val="accent5"/>
                </a:solidFill>
              </a:defRPr>
            </a:lvl8pPr>
            <a:lvl9pPr lvl="8" algn="ctr" rtl="0">
              <a:spcBef>
                <a:spcPts val="0"/>
              </a:spcBef>
              <a:spcAft>
                <a:spcPts val="0"/>
              </a:spcAft>
              <a:buClr>
                <a:schemeClr val="accent5"/>
              </a:buClr>
              <a:buSzPts val="2400"/>
              <a:buNone/>
              <a:defRPr sz="2400">
                <a:solidFill>
                  <a:schemeClr val="accent5"/>
                </a:solidFill>
              </a:defRPr>
            </a:lvl9pPr>
          </a:lstStyle>
          <a:p>
            <a:r>
              <a:t>xx%</a:t>
            </a:r>
          </a:p>
        </p:txBody>
      </p:sp>
      <p:sp>
        <p:nvSpPr>
          <p:cNvPr id="88" name="Google Shape;88;p14"/>
          <p:cNvSpPr txBox="1">
            <a:spLocks noGrp="1"/>
          </p:cNvSpPr>
          <p:nvPr>
            <p:ph type="subTitle" idx="7"/>
          </p:nvPr>
        </p:nvSpPr>
        <p:spPr>
          <a:xfrm flipH="1">
            <a:off x="5522976" y="2449202"/>
            <a:ext cx="2532900" cy="4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89" name="Google Shape;89;p14"/>
          <p:cNvSpPr txBox="1">
            <a:spLocks noGrp="1"/>
          </p:cNvSpPr>
          <p:nvPr>
            <p:ph type="subTitle" idx="8"/>
          </p:nvPr>
        </p:nvSpPr>
        <p:spPr>
          <a:xfrm flipH="1">
            <a:off x="5522856" y="2948834"/>
            <a:ext cx="2469000" cy="53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a:endParaRPr/>
          </a:p>
        </p:txBody>
      </p:sp>
      <p:sp>
        <p:nvSpPr>
          <p:cNvPr id="90" name="Google Shape;90;p14"/>
          <p:cNvSpPr txBox="1">
            <a:spLocks noGrp="1"/>
          </p:cNvSpPr>
          <p:nvPr>
            <p:ph type="title" idx="9" hasCustomPrompt="1"/>
          </p:nvPr>
        </p:nvSpPr>
        <p:spPr>
          <a:xfrm flipH="1">
            <a:off x="4846325" y="3683399"/>
            <a:ext cx="66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2400"/>
              <a:buNone/>
              <a:defRPr sz="2400">
                <a:solidFill>
                  <a:schemeClr val="accent5"/>
                </a:solidFill>
              </a:defRPr>
            </a:lvl2pPr>
            <a:lvl3pPr lvl="2" algn="ctr" rtl="0">
              <a:spcBef>
                <a:spcPts val="0"/>
              </a:spcBef>
              <a:spcAft>
                <a:spcPts val="0"/>
              </a:spcAft>
              <a:buClr>
                <a:schemeClr val="accent5"/>
              </a:buClr>
              <a:buSzPts val="2400"/>
              <a:buNone/>
              <a:defRPr sz="2400">
                <a:solidFill>
                  <a:schemeClr val="accent5"/>
                </a:solidFill>
              </a:defRPr>
            </a:lvl3pPr>
            <a:lvl4pPr lvl="3" algn="ctr" rtl="0">
              <a:spcBef>
                <a:spcPts val="0"/>
              </a:spcBef>
              <a:spcAft>
                <a:spcPts val="0"/>
              </a:spcAft>
              <a:buClr>
                <a:schemeClr val="accent5"/>
              </a:buClr>
              <a:buSzPts val="2400"/>
              <a:buNone/>
              <a:defRPr sz="2400">
                <a:solidFill>
                  <a:schemeClr val="accent5"/>
                </a:solidFill>
              </a:defRPr>
            </a:lvl4pPr>
            <a:lvl5pPr lvl="4" algn="ctr" rtl="0">
              <a:spcBef>
                <a:spcPts val="0"/>
              </a:spcBef>
              <a:spcAft>
                <a:spcPts val="0"/>
              </a:spcAft>
              <a:buClr>
                <a:schemeClr val="accent5"/>
              </a:buClr>
              <a:buSzPts val="2400"/>
              <a:buNone/>
              <a:defRPr sz="2400">
                <a:solidFill>
                  <a:schemeClr val="accent5"/>
                </a:solidFill>
              </a:defRPr>
            </a:lvl5pPr>
            <a:lvl6pPr lvl="5" algn="ctr" rtl="0">
              <a:spcBef>
                <a:spcPts val="0"/>
              </a:spcBef>
              <a:spcAft>
                <a:spcPts val="0"/>
              </a:spcAft>
              <a:buClr>
                <a:schemeClr val="accent5"/>
              </a:buClr>
              <a:buSzPts val="2400"/>
              <a:buNone/>
              <a:defRPr sz="2400">
                <a:solidFill>
                  <a:schemeClr val="accent5"/>
                </a:solidFill>
              </a:defRPr>
            </a:lvl6pPr>
            <a:lvl7pPr lvl="6" algn="ctr" rtl="0">
              <a:spcBef>
                <a:spcPts val="0"/>
              </a:spcBef>
              <a:spcAft>
                <a:spcPts val="0"/>
              </a:spcAft>
              <a:buClr>
                <a:schemeClr val="accent5"/>
              </a:buClr>
              <a:buSzPts val="2400"/>
              <a:buNone/>
              <a:defRPr sz="2400">
                <a:solidFill>
                  <a:schemeClr val="accent5"/>
                </a:solidFill>
              </a:defRPr>
            </a:lvl7pPr>
            <a:lvl8pPr lvl="7" algn="ctr" rtl="0">
              <a:spcBef>
                <a:spcPts val="0"/>
              </a:spcBef>
              <a:spcAft>
                <a:spcPts val="0"/>
              </a:spcAft>
              <a:buClr>
                <a:schemeClr val="accent5"/>
              </a:buClr>
              <a:buSzPts val="2400"/>
              <a:buNone/>
              <a:defRPr sz="2400">
                <a:solidFill>
                  <a:schemeClr val="accent5"/>
                </a:solidFill>
              </a:defRPr>
            </a:lvl8pPr>
            <a:lvl9pPr lvl="8" algn="ctr" rtl="0">
              <a:spcBef>
                <a:spcPts val="0"/>
              </a:spcBef>
              <a:spcAft>
                <a:spcPts val="0"/>
              </a:spcAft>
              <a:buClr>
                <a:schemeClr val="accent5"/>
              </a:buClr>
              <a:buSzPts val="2400"/>
              <a:buNone/>
              <a:defRPr sz="2400">
                <a:solidFill>
                  <a:schemeClr val="accent5"/>
                </a:solidFill>
              </a:defRPr>
            </a:lvl9pPr>
          </a:lstStyle>
          <a:p>
            <a:r>
              <a:t>xx%</a:t>
            </a:r>
          </a:p>
        </p:txBody>
      </p:sp>
      <p:sp>
        <p:nvSpPr>
          <p:cNvPr id="91" name="Google Shape;91;p14"/>
          <p:cNvSpPr txBox="1">
            <a:spLocks noGrp="1"/>
          </p:cNvSpPr>
          <p:nvPr>
            <p:ph type="subTitle" idx="13"/>
          </p:nvPr>
        </p:nvSpPr>
        <p:spPr>
          <a:xfrm flipH="1">
            <a:off x="5522976" y="3559423"/>
            <a:ext cx="2532900" cy="4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92" name="Google Shape;92;p14"/>
          <p:cNvSpPr txBox="1">
            <a:spLocks noGrp="1"/>
          </p:cNvSpPr>
          <p:nvPr>
            <p:ph type="subTitle" idx="14"/>
          </p:nvPr>
        </p:nvSpPr>
        <p:spPr>
          <a:xfrm flipH="1">
            <a:off x="5522856" y="4058172"/>
            <a:ext cx="2469000" cy="53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a:endParaRPr/>
          </a:p>
        </p:txBody>
      </p:sp>
      <p:pic>
        <p:nvPicPr>
          <p:cNvPr id="93" name="Google Shape;93;p14"/>
          <p:cNvPicPr preferRelativeResize="0"/>
          <p:nvPr/>
        </p:nvPicPr>
        <p:blipFill rotWithShape="1">
          <a:blip r:embed="rId2">
            <a:alphaModFix/>
          </a:blip>
          <a:srcRect t="109" b="99"/>
          <a:stretch/>
        </p:blipFill>
        <p:spPr>
          <a:xfrm>
            <a:off x="0" y="-35412"/>
            <a:ext cx="3314701" cy="2143124"/>
          </a:xfrm>
          <a:prstGeom prst="rect">
            <a:avLst/>
          </a:prstGeom>
          <a:noFill/>
          <a:ln>
            <a:noFill/>
          </a:ln>
        </p:spPr>
      </p:pic>
      <p:pic>
        <p:nvPicPr>
          <p:cNvPr id="94" name="Google Shape;94;p14"/>
          <p:cNvPicPr preferRelativeResize="0"/>
          <p:nvPr/>
        </p:nvPicPr>
        <p:blipFill rotWithShape="1">
          <a:blip r:embed="rId3">
            <a:alphaModFix/>
          </a:blip>
          <a:srcRect l="219" r="209"/>
          <a:stretch/>
        </p:blipFill>
        <p:spPr>
          <a:xfrm rot="10800000">
            <a:off x="8129025" y="4297675"/>
            <a:ext cx="603504" cy="603504"/>
          </a:xfrm>
          <a:prstGeom prst="rect">
            <a:avLst/>
          </a:prstGeom>
          <a:noFill/>
          <a:ln>
            <a:noFill/>
          </a:ln>
        </p:spPr>
      </p:pic>
      <p:pic>
        <p:nvPicPr>
          <p:cNvPr id="95" name="Google Shape;95;p14"/>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
        <p:nvSpPr>
          <p:cNvPr id="96" name="Google Shape;96;p14"/>
          <p:cNvSpPr txBox="1">
            <a:spLocks noGrp="1"/>
          </p:cNvSpPr>
          <p:nvPr>
            <p:ph type="title" idx="15"/>
          </p:nvPr>
        </p:nvSpPr>
        <p:spPr>
          <a:xfrm>
            <a:off x="4572000" y="539500"/>
            <a:ext cx="3858900" cy="84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500">
                <a:solidFill>
                  <a:schemeClr val="accent1"/>
                </a:solidFill>
              </a:defRPr>
            </a:lvl1pPr>
            <a:lvl2pPr lvl="1" algn="ctr" rtl="0">
              <a:spcBef>
                <a:spcPts val="0"/>
              </a:spcBef>
              <a:spcAft>
                <a:spcPts val="0"/>
              </a:spcAft>
              <a:buNone/>
              <a:defRPr>
                <a:solidFill>
                  <a:schemeClr val="accent1"/>
                </a:solidFill>
                <a:latin typeface="Open Sans"/>
                <a:ea typeface="Open Sans"/>
                <a:cs typeface="Open Sans"/>
                <a:sym typeface="Open Sans"/>
              </a:defRPr>
            </a:lvl2pPr>
            <a:lvl3pPr lvl="2" algn="ctr" rtl="0">
              <a:spcBef>
                <a:spcPts val="0"/>
              </a:spcBef>
              <a:spcAft>
                <a:spcPts val="0"/>
              </a:spcAft>
              <a:buNone/>
              <a:defRPr>
                <a:solidFill>
                  <a:schemeClr val="accent1"/>
                </a:solidFill>
                <a:latin typeface="Open Sans"/>
                <a:ea typeface="Open Sans"/>
                <a:cs typeface="Open Sans"/>
                <a:sym typeface="Open Sans"/>
              </a:defRPr>
            </a:lvl3pPr>
            <a:lvl4pPr lvl="3" algn="ctr" rtl="0">
              <a:spcBef>
                <a:spcPts val="0"/>
              </a:spcBef>
              <a:spcAft>
                <a:spcPts val="0"/>
              </a:spcAft>
              <a:buNone/>
              <a:defRPr>
                <a:solidFill>
                  <a:schemeClr val="accent1"/>
                </a:solidFill>
                <a:latin typeface="Open Sans"/>
                <a:ea typeface="Open Sans"/>
                <a:cs typeface="Open Sans"/>
                <a:sym typeface="Open Sans"/>
              </a:defRPr>
            </a:lvl4pPr>
            <a:lvl5pPr lvl="4" algn="ctr" rtl="0">
              <a:spcBef>
                <a:spcPts val="0"/>
              </a:spcBef>
              <a:spcAft>
                <a:spcPts val="0"/>
              </a:spcAft>
              <a:buNone/>
              <a:defRPr>
                <a:solidFill>
                  <a:schemeClr val="accent1"/>
                </a:solidFill>
                <a:latin typeface="Open Sans"/>
                <a:ea typeface="Open Sans"/>
                <a:cs typeface="Open Sans"/>
                <a:sym typeface="Open Sans"/>
              </a:defRPr>
            </a:lvl5pPr>
            <a:lvl6pPr lvl="5" algn="ctr" rtl="0">
              <a:spcBef>
                <a:spcPts val="0"/>
              </a:spcBef>
              <a:spcAft>
                <a:spcPts val="0"/>
              </a:spcAft>
              <a:buNone/>
              <a:defRPr>
                <a:solidFill>
                  <a:schemeClr val="accent1"/>
                </a:solidFill>
                <a:latin typeface="Open Sans"/>
                <a:ea typeface="Open Sans"/>
                <a:cs typeface="Open Sans"/>
                <a:sym typeface="Open Sans"/>
              </a:defRPr>
            </a:lvl6pPr>
            <a:lvl7pPr lvl="6" algn="ctr" rtl="0">
              <a:spcBef>
                <a:spcPts val="0"/>
              </a:spcBef>
              <a:spcAft>
                <a:spcPts val="0"/>
              </a:spcAft>
              <a:buNone/>
              <a:defRPr>
                <a:solidFill>
                  <a:schemeClr val="accent1"/>
                </a:solidFill>
                <a:latin typeface="Open Sans"/>
                <a:ea typeface="Open Sans"/>
                <a:cs typeface="Open Sans"/>
                <a:sym typeface="Open Sans"/>
              </a:defRPr>
            </a:lvl7pPr>
            <a:lvl8pPr lvl="7" algn="ctr" rtl="0">
              <a:spcBef>
                <a:spcPts val="0"/>
              </a:spcBef>
              <a:spcAft>
                <a:spcPts val="0"/>
              </a:spcAft>
              <a:buNone/>
              <a:defRPr>
                <a:solidFill>
                  <a:schemeClr val="accent1"/>
                </a:solidFill>
                <a:latin typeface="Open Sans"/>
                <a:ea typeface="Open Sans"/>
                <a:cs typeface="Open Sans"/>
                <a:sym typeface="Open Sans"/>
              </a:defRPr>
            </a:lvl8pPr>
            <a:lvl9pPr lvl="8" algn="ctr" rtl="0">
              <a:spcBef>
                <a:spcPts val="0"/>
              </a:spcBef>
              <a:spcAft>
                <a:spcPts val="0"/>
              </a:spcAft>
              <a:buNone/>
              <a:defRPr>
                <a:solidFill>
                  <a:schemeClr val="accent1"/>
                </a:solidFill>
                <a:latin typeface="Open Sans"/>
                <a:ea typeface="Open Sans"/>
                <a:cs typeface="Open Sans"/>
                <a:sym typeface="Open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four columns">
  <p:cSld name="CUSTOM_2">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5253023" y="2929125"/>
            <a:ext cx="2997900" cy="12618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endParaRPr/>
          </a:p>
        </p:txBody>
      </p:sp>
      <p:pic>
        <p:nvPicPr>
          <p:cNvPr id="99" name="Google Shape;99;p15"/>
          <p:cNvPicPr preferRelativeResize="0"/>
          <p:nvPr/>
        </p:nvPicPr>
        <p:blipFill rotWithShape="1">
          <a:blip r:embed="rId2">
            <a:alphaModFix/>
          </a:blip>
          <a:srcRect l="19" r="29"/>
          <a:stretch/>
        </p:blipFill>
        <p:spPr>
          <a:xfrm rot="10800000">
            <a:off x="-11699" y="-141374"/>
            <a:ext cx="1097279" cy="995389"/>
          </a:xfrm>
          <a:prstGeom prst="rect">
            <a:avLst/>
          </a:prstGeom>
          <a:noFill/>
          <a:ln>
            <a:noFill/>
          </a:ln>
        </p:spPr>
      </p:pic>
      <p:pic>
        <p:nvPicPr>
          <p:cNvPr id="100" name="Google Shape;100;p15"/>
          <p:cNvPicPr preferRelativeResize="0"/>
          <p:nvPr/>
        </p:nvPicPr>
        <p:blipFill rotWithShape="1">
          <a:blip r:embed="rId3">
            <a:alphaModFix/>
          </a:blip>
          <a:srcRect l="19" r="19"/>
          <a:stretch/>
        </p:blipFill>
        <p:spPr>
          <a:xfrm>
            <a:off x="253469" y="4414100"/>
            <a:ext cx="566927" cy="564704"/>
          </a:xfrm>
          <a:prstGeom prst="rect">
            <a:avLst/>
          </a:prstGeom>
          <a:noFill/>
          <a:ln>
            <a:noFill/>
          </a:ln>
        </p:spPr>
      </p:pic>
      <p:sp>
        <p:nvSpPr>
          <p:cNvPr id="101" name="Google Shape;101;p15"/>
          <p:cNvSpPr txBox="1">
            <a:spLocks noGrp="1"/>
          </p:cNvSpPr>
          <p:nvPr>
            <p:ph type="subTitle" idx="1"/>
          </p:nvPr>
        </p:nvSpPr>
        <p:spPr>
          <a:xfrm>
            <a:off x="842050" y="1043160"/>
            <a:ext cx="14265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102" name="Google Shape;102;p15"/>
          <p:cNvSpPr txBox="1">
            <a:spLocks noGrp="1"/>
          </p:cNvSpPr>
          <p:nvPr>
            <p:ph type="subTitle" idx="2"/>
          </p:nvPr>
        </p:nvSpPr>
        <p:spPr>
          <a:xfrm>
            <a:off x="842050" y="1396728"/>
            <a:ext cx="16734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a:endParaRPr/>
          </a:p>
        </p:txBody>
      </p:sp>
      <p:sp>
        <p:nvSpPr>
          <p:cNvPr id="103" name="Google Shape;103;p15"/>
          <p:cNvSpPr txBox="1">
            <a:spLocks noGrp="1"/>
          </p:cNvSpPr>
          <p:nvPr>
            <p:ph type="subTitle" idx="3"/>
          </p:nvPr>
        </p:nvSpPr>
        <p:spPr>
          <a:xfrm>
            <a:off x="842050" y="3003024"/>
            <a:ext cx="14265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104" name="Google Shape;104;p15"/>
          <p:cNvSpPr txBox="1">
            <a:spLocks noGrp="1"/>
          </p:cNvSpPr>
          <p:nvPr>
            <p:ph type="subTitle" idx="4"/>
          </p:nvPr>
        </p:nvSpPr>
        <p:spPr>
          <a:xfrm>
            <a:off x="842050" y="3359640"/>
            <a:ext cx="16734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a:endParaRPr/>
          </a:p>
        </p:txBody>
      </p:sp>
      <p:sp>
        <p:nvSpPr>
          <p:cNvPr id="105" name="Google Shape;105;p15"/>
          <p:cNvSpPr txBox="1">
            <a:spLocks noGrp="1"/>
          </p:cNvSpPr>
          <p:nvPr>
            <p:ph type="subTitle" idx="5"/>
          </p:nvPr>
        </p:nvSpPr>
        <p:spPr>
          <a:xfrm flipH="1">
            <a:off x="2615950" y="1043160"/>
            <a:ext cx="14265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106" name="Google Shape;106;p15"/>
          <p:cNvSpPr txBox="1">
            <a:spLocks noGrp="1"/>
          </p:cNvSpPr>
          <p:nvPr>
            <p:ph type="subTitle" idx="6"/>
          </p:nvPr>
        </p:nvSpPr>
        <p:spPr>
          <a:xfrm flipH="1">
            <a:off x="2616022" y="1396728"/>
            <a:ext cx="16734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a:endParaRPr/>
          </a:p>
        </p:txBody>
      </p:sp>
      <p:sp>
        <p:nvSpPr>
          <p:cNvPr id="107" name="Google Shape;107;p15"/>
          <p:cNvSpPr txBox="1">
            <a:spLocks noGrp="1"/>
          </p:cNvSpPr>
          <p:nvPr>
            <p:ph type="subTitle" idx="7"/>
          </p:nvPr>
        </p:nvSpPr>
        <p:spPr>
          <a:xfrm flipH="1">
            <a:off x="2615950" y="3003024"/>
            <a:ext cx="1426500" cy="4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108" name="Google Shape;108;p15"/>
          <p:cNvSpPr txBox="1">
            <a:spLocks noGrp="1"/>
          </p:cNvSpPr>
          <p:nvPr>
            <p:ph type="subTitle" idx="8"/>
          </p:nvPr>
        </p:nvSpPr>
        <p:spPr>
          <a:xfrm flipH="1">
            <a:off x="2616022" y="3359640"/>
            <a:ext cx="16734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100" y="1364900"/>
            <a:ext cx="7717500" cy="3204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8" r:id="rId6"/>
    <p:sldLayoutId id="2147483659" r:id="rId7"/>
    <p:sldLayoutId id="2147483660" r:id="rId8"/>
    <p:sldLayoutId id="2147483661" r:id="rId9"/>
    <p:sldLayoutId id="2147483663" r:id="rId10"/>
    <p:sldLayoutId id="2147483665" r:id="rId11"/>
    <p:sldLayoutId id="2147483667" r:id="rId12"/>
    <p:sldLayoutId id="2147483668" r:id="rId13"/>
    <p:sldLayoutId id="214748366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26"/>
          <p:cNvSpPr txBox="1">
            <a:spLocks noGrp="1"/>
          </p:cNvSpPr>
          <p:nvPr>
            <p:ph type="subTitle" idx="1"/>
          </p:nvPr>
        </p:nvSpPr>
        <p:spPr>
          <a:xfrm>
            <a:off x="5022269" y="3046439"/>
            <a:ext cx="3408508" cy="98815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endParaRPr dirty="0"/>
          </a:p>
          <a:p>
            <a:pPr marL="0" lvl="0" indent="0" algn="r" rtl="0">
              <a:spcBef>
                <a:spcPts val="0"/>
              </a:spcBef>
              <a:spcAft>
                <a:spcPts val="0"/>
              </a:spcAft>
              <a:buNone/>
            </a:pPr>
            <a:endParaRPr dirty="0"/>
          </a:p>
        </p:txBody>
      </p:sp>
      <p:sp>
        <p:nvSpPr>
          <p:cNvPr id="168" name="Google Shape;168;p26"/>
          <p:cNvSpPr txBox="1">
            <a:spLocks noGrp="1"/>
          </p:cNvSpPr>
          <p:nvPr>
            <p:ph type="ctrTitle"/>
          </p:nvPr>
        </p:nvSpPr>
        <p:spPr>
          <a:xfrm>
            <a:off x="3730677" y="539496"/>
            <a:ext cx="4700100" cy="114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WINERY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6" name="Google Shape;3390;p40">
            <a:extLst>
              <a:ext uri="{FF2B5EF4-FFF2-40B4-BE49-F238E27FC236}">
                <a16:creationId xmlns:a16="http://schemas.microsoft.com/office/drawing/2014/main" id="{4A779387-9F19-8A46-9611-23A8F846379B}"/>
              </a:ext>
            </a:extLst>
          </p:cNvPr>
          <p:cNvSpPr txBox="1">
            <a:spLocks noGrp="1"/>
          </p:cNvSpPr>
          <p:nvPr>
            <p:ph type="title"/>
          </p:nvPr>
        </p:nvSpPr>
        <p:spPr>
          <a:xfrm>
            <a:off x="933030" y="0"/>
            <a:ext cx="3841757" cy="4590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t>Luxury Estate– 21% of total sales</a:t>
            </a:r>
          </a:p>
        </p:txBody>
      </p:sp>
      <p:sp>
        <p:nvSpPr>
          <p:cNvPr id="7" name="TextBox 6">
            <a:extLst>
              <a:ext uri="{FF2B5EF4-FFF2-40B4-BE49-F238E27FC236}">
                <a16:creationId xmlns:a16="http://schemas.microsoft.com/office/drawing/2014/main" id="{5AF6CA4D-7290-EA41-8B78-3048049FFC7C}"/>
              </a:ext>
            </a:extLst>
          </p:cNvPr>
          <p:cNvSpPr txBox="1"/>
          <p:nvPr/>
        </p:nvSpPr>
        <p:spPr>
          <a:xfrm>
            <a:off x="5568811" y="519690"/>
            <a:ext cx="3445175" cy="1107996"/>
          </a:xfrm>
          <a:prstGeom prst="rect">
            <a:avLst/>
          </a:prstGeom>
          <a:noFill/>
        </p:spPr>
        <p:txBody>
          <a:bodyPr wrap="square" rtlCol="0">
            <a:spAutoFit/>
          </a:bodyPr>
          <a:lstStyle/>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99% of sales for this segment are from Tasting Room</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Low subscription rate to emails, newsletters</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Newsletter subscribers have a good response rate</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Zero response rate for wine maker calls</a:t>
            </a:r>
          </a:p>
        </p:txBody>
      </p:sp>
      <p:sp>
        <p:nvSpPr>
          <p:cNvPr id="10" name="Google Shape;3390;p40">
            <a:extLst>
              <a:ext uri="{FF2B5EF4-FFF2-40B4-BE49-F238E27FC236}">
                <a16:creationId xmlns:a16="http://schemas.microsoft.com/office/drawing/2014/main" id="{0C446074-9C58-DA46-AE73-0ABC7E4C502B}"/>
              </a:ext>
            </a:extLst>
          </p:cNvPr>
          <p:cNvSpPr txBox="1">
            <a:spLocks/>
          </p:cNvSpPr>
          <p:nvPr/>
        </p:nvSpPr>
        <p:spPr>
          <a:xfrm>
            <a:off x="848575" y="2622838"/>
            <a:ext cx="3841757" cy="459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Oswald Medium"/>
              <a:buNone/>
              <a:defRPr sz="3500" b="0" i="0" u="none" strike="noStrike" cap="none">
                <a:solidFill>
                  <a:schemeClr val="accent1"/>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US" sz="1800"/>
              <a:t>Wine Enthusiast– 20% of total sales</a:t>
            </a:r>
          </a:p>
        </p:txBody>
      </p:sp>
      <p:sp>
        <p:nvSpPr>
          <p:cNvPr id="11" name="TextBox 10">
            <a:extLst>
              <a:ext uri="{FF2B5EF4-FFF2-40B4-BE49-F238E27FC236}">
                <a16:creationId xmlns:a16="http://schemas.microsoft.com/office/drawing/2014/main" id="{15D123C6-FB16-ED49-B243-91F886AAA65F}"/>
              </a:ext>
            </a:extLst>
          </p:cNvPr>
          <p:cNvSpPr txBox="1"/>
          <p:nvPr/>
        </p:nvSpPr>
        <p:spPr>
          <a:xfrm>
            <a:off x="5583551" y="2950300"/>
            <a:ext cx="3445175" cy="1446550"/>
          </a:xfrm>
          <a:prstGeom prst="rect">
            <a:avLst/>
          </a:prstGeom>
          <a:noFill/>
        </p:spPr>
        <p:txBody>
          <a:bodyPr wrap="square" rtlCol="0">
            <a:spAutoFit/>
          </a:bodyPr>
          <a:lstStyle/>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57% of the sales for this segment are from the Tasting Room, 39% from Emails</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69% of casual visitors subscribed to Emails</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Very high subscription rate for emails</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Good subscription rate for newsletters but response rate is only 20%</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Winemaker calls do not work for this segment</a:t>
            </a:r>
          </a:p>
        </p:txBody>
      </p:sp>
      <p:pic>
        <p:nvPicPr>
          <p:cNvPr id="14" name="Picture 13" descr="Table&#10;&#10;Description automatically generated">
            <a:extLst>
              <a:ext uri="{FF2B5EF4-FFF2-40B4-BE49-F238E27FC236}">
                <a16:creationId xmlns:a16="http://schemas.microsoft.com/office/drawing/2014/main" id="{4257C82E-9D54-9942-945B-8BAC2C116716}"/>
              </a:ext>
            </a:extLst>
          </p:cNvPr>
          <p:cNvPicPr>
            <a:picLocks noChangeAspect="1"/>
          </p:cNvPicPr>
          <p:nvPr/>
        </p:nvPicPr>
        <p:blipFill>
          <a:blip r:embed="rId3"/>
          <a:stretch>
            <a:fillRect/>
          </a:stretch>
        </p:blipFill>
        <p:spPr>
          <a:xfrm>
            <a:off x="3023312" y="474387"/>
            <a:ext cx="2305771" cy="2205520"/>
          </a:xfrm>
          <a:prstGeom prst="rect">
            <a:avLst/>
          </a:prstGeom>
        </p:spPr>
      </p:pic>
      <p:pic>
        <p:nvPicPr>
          <p:cNvPr id="3" name="Picture 2">
            <a:extLst>
              <a:ext uri="{FF2B5EF4-FFF2-40B4-BE49-F238E27FC236}">
                <a16:creationId xmlns:a16="http://schemas.microsoft.com/office/drawing/2014/main" id="{CC6141DE-70DB-A74C-B488-47445A86CA0A}"/>
              </a:ext>
            </a:extLst>
          </p:cNvPr>
          <p:cNvPicPr>
            <a:picLocks noChangeAspect="1"/>
          </p:cNvPicPr>
          <p:nvPr/>
        </p:nvPicPr>
        <p:blipFill>
          <a:blip r:embed="rId4"/>
          <a:stretch>
            <a:fillRect/>
          </a:stretch>
        </p:blipFill>
        <p:spPr>
          <a:xfrm>
            <a:off x="3048211" y="2963931"/>
            <a:ext cx="2280872" cy="2179820"/>
          </a:xfrm>
          <a:prstGeom prst="rect">
            <a:avLst/>
          </a:prstGeom>
        </p:spPr>
      </p:pic>
      <p:pic>
        <p:nvPicPr>
          <p:cNvPr id="4" name="Picture 3">
            <a:extLst>
              <a:ext uri="{FF2B5EF4-FFF2-40B4-BE49-F238E27FC236}">
                <a16:creationId xmlns:a16="http://schemas.microsoft.com/office/drawing/2014/main" id="{8A81CC59-850D-9A40-9955-546E4A9E52EA}"/>
              </a:ext>
            </a:extLst>
          </p:cNvPr>
          <p:cNvPicPr>
            <a:picLocks noChangeAspect="1"/>
          </p:cNvPicPr>
          <p:nvPr/>
        </p:nvPicPr>
        <p:blipFill>
          <a:blip r:embed="rId5"/>
          <a:stretch>
            <a:fillRect/>
          </a:stretch>
        </p:blipFill>
        <p:spPr>
          <a:xfrm>
            <a:off x="114166" y="3081920"/>
            <a:ext cx="2618871" cy="2034872"/>
          </a:xfrm>
          <a:prstGeom prst="rect">
            <a:avLst/>
          </a:prstGeom>
        </p:spPr>
      </p:pic>
      <p:pic>
        <p:nvPicPr>
          <p:cNvPr id="5" name="Picture 4">
            <a:extLst>
              <a:ext uri="{FF2B5EF4-FFF2-40B4-BE49-F238E27FC236}">
                <a16:creationId xmlns:a16="http://schemas.microsoft.com/office/drawing/2014/main" id="{88E2AB6E-4AA4-6F4A-804C-8B50CF8F6974}"/>
              </a:ext>
            </a:extLst>
          </p:cNvPr>
          <p:cNvPicPr>
            <a:picLocks noChangeAspect="1"/>
          </p:cNvPicPr>
          <p:nvPr/>
        </p:nvPicPr>
        <p:blipFill>
          <a:blip r:embed="rId6"/>
          <a:stretch>
            <a:fillRect/>
          </a:stretch>
        </p:blipFill>
        <p:spPr>
          <a:xfrm>
            <a:off x="130014" y="487748"/>
            <a:ext cx="2566903" cy="2032913"/>
          </a:xfrm>
          <a:prstGeom prst="rect">
            <a:avLst/>
          </a:prstGeom>
        </p:spPr>
      </p:pic>
    </p:spTree>
    <p:extLst>
      <p:ext uri="{BB962C8B-B14F-4D97-AF65-F5344CB8AC3E}">
        <p14:creationId xmlns:p14="http://schemas.microsoft.com/office/powerpoint/2010/main" val="392447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subTitle" idx="1"/>
          </p:nvPr>
        </p:nvSpPr>
        <p:spPr>
          <a:xfrm>
            <a:off x="3069681" y="2483716"/>
            <a:ext cx="5980051" cy="504581"/>
          </a:xfrm>
          <a:prstGeom prst="rect">
            <a:avLst/>
          </a:prstGeom>
        </p:spPr>
        <p:txBody>
          <a:bodyPr spcFirstLastPara="1" wrap="square" lIns="91425" tIns="91425" rIns="91425" bIns="91425" anchor="b" anchorCtr="0">
            <a:noAutofit/>
          </a:bodyPr>
          <a:lstStyle/>
          <a:p>
            <a:pPr marL="0" indent="0" algn="ctr"/>
            <a:r>
              <a:rPr lang="en" sz="2400">
                <a:solidFill>
                  <a:schemeClr val="bg1"/>
                </a:solidFill>
              </a:rPr>
              <a:t>Is there a better way to segment the customers to get more insights?</a:t>
            </a:r>
            <a:endParaRPr lang="en-US" sz="2400">
              <a:solidFill>
                <a:schemeClr val="bg1"/>
              </a:solidFill>
            </a:endParaRPr>
          </a:p>
        </p:txBody>
      </p:sp>
      <p:sp>
        <p:nvSpPr>
          <p:cNvPr id="201" name="Google Shape;201;p29"/>
          <p:cNvSpPr txBox="1">
            <a:spLocks noGrp="1"/>
          </p:cNvSpPr>
          <p:nvPr>
            <p:ph type="title"/>
          </p:nvPr>
        </p:nvSpPr>
        <p:spPr>
          <a:xfrm>
            <a:off x="4786578" y="805933"/>
            <a:ext cx="2742300" cy="79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Question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body" idx="1"/>
          </p:nvPr>
        </p:nvSpPr>
        <p:spPr>
          <a:xfrm>
            <a:off x="668452" y="1284748"/>
            <a:ext cx="7717500" cy="1748653"/>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1200">
                <a:solidFill>
                  <a:srgbClr val="595959"/>
                </a:solidFill>
              </a:rPr>
              <a:t>Reasons for taking the RFM Approach</a:t>
            </a:r>
          </a:p>
          <a:p>
            <a:pPr marL="0" indent="0">
              <a:buClr>
                <a:schemeClr val="dk1"/>
              </a:buClr>
              <a:buSzPts val="1100"/>
              <a:buNone/>
            </a:pPr>
            <a:endParaRPr lang="en-US" sz="1200">
              <a:solidFill>
                <a:srgbClr val="595959"/>
              </a:solidFill>
            </a:endParaRPr>
          </a:p>
          <a:p>
            <a:pPr marL="171450" indent="-171450">
              <a:buClr>
                <a:schemeClr val="dk1"/>
              </a:buClr>
              <a:buSzPts val="1100"/>
              <a:buFont typeface="Arial" panose="020B0604020202020204" pitchFamily="34" charset="0"/>
              <a:buChar char="•"/>
            </a:pPr>
            <a:r>
              <a:rPr lang="en-US" sz="1200">
                <a:solidFill>
                  <a:srgbClr val="595959"/>
                </a:solidFill>
              </a:rPr>
              <a:t>RFM scores are easy to calculate</a:t>
            </a:r>
          </a:p>
          <a:p>
            <a:pPr marL="171450" indent="-171450">
              <a:buClr>
                <a:schemeClr val="dk1"/>
              </a:buClr>
              <a:buSzPts val="1100"/>
              <a:buFont typeface="Arial" panose="020B0604020202020204" pitchFamily="34" charset="0"/>
              <a:buChar char="•"/>
            </a:pPr>
            <a:r>
              <a:rPr lang="en-US" sz="1200">
                <a:solidFill>
                  <a:srgbClr val="595959"/>
                </a:solidFill>
              </a:rPr>
              <a:t>It is based on customer behavior and not demographics</a:t>
            </a:r>
            <a:endParaRPr lang="en" sz="1200">
              <a:solidFill>
                <a:srgbClr val="595959"/>
              </a:solidFill>
            </a:endParaRPr>
          </a:p>
          <a:p>
            <a:pPr marL="171450" indent="-171450">
              <a:buSzPts val="1100"/>
              <a:buFont typeface="Arial" panose="020B0604020202020204" pitchFamily="34" charset="0"/>
              <a:buChar char="•"/>
            </a:pPr>
            <a:r>
              <a:rPr lang="en" sz="1200">
                <a:solidFill>
                  <a:srgbClr val="595959"/>
                </a:solidFill>
              </a:rPr>
              <a:t>This data-set contains all the data we need to run an RFM analysis</a:t>
            </a:r>
          </a:p>
          <a:p>
            <a:pPr marL="0" indent="0">
              <a:buSzPts val="1100"/>
              <a:buNone/>
            </a:pPr>
            <a:endParaRPr lang="en" sz="1200">
              <a:solidFill>
                <a:srgbClr val="595959"/>
              </a:solidFill>
              <a:highlight>
                <a:srgbClr val="FFFF00"/>
              </a:highlight>
            </a:endParaRPr>
          </a:p>
          <a:p>
            <a:pPr marL="171450" indent="-171450">
              <a:buClr>
                <a:schemeClr val="dk1"/>
              </a:buClr>
              <a:buSzPts val="1100"/>
              <a:buFont typeface="Arial"/>
              <a:buChar char="•"/>
            </a:pPr>
            <a:endParaRPr lang="en" sz="1200">
              <a:solidFill>
                <a:srgbClr val="595959"/>
              </a:solidFill>
            </a:endParaRPr>
          </a:p>
          <a:p>
            <a:pPr marL="171450" indent="-171450">
              <a:buSzPts val="1100"/>
              <a:buFont typeface="Arial,Sans-Serif"/>
              <a:buChar char="•"/>
            </a:pPr>
            <a:endParaRPr lang="en" sz="1200">
              <a:solidFill>
                <a:srgbClr val="595959"/>
              </a:solidFill>
            </a:endParaRPr>
          </a:p>
          <a:p>
            <a:pPr marL="171450" indent="-171450">
              <a:buSzPts val="1100"/>
              <a:buFont typeface="Arial,Sans-Serif"/>
              <a:buChar char="•"/>
            </a:pPr>
            <a:endParaRPr lang="en" sz="1200"/>
          </a:p>
          <a:p>
            <a:pPr marL="0" indent="0">
              <a:buClr>
                <a:schemeClr val="dk1"/>
              </a:buClr>
              <a:buSzPts val="1100"/>
              <a:buNone/>
            </a:pPr>
            <a:endParaRPr lang="en" sz="1200">
              <a:solidFill>
                <a:srgbClr val="595959"/>
              </a:solidFill>
            </a:endParaRPr>
          </a:p>
        </p:txBody>
      </p:sp>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Analysis</a:t>
            </a:r>
            <a:endParaRPr lang="en-US"/>
          </a:p>
        </p:txBody>
      </p:sp>
      <p:sp>
        <p:nvSpPr>
          <p:cNvPr id="5" name="TextBox 4">
            <a:extLst>
              <a:ext uri="{FF2B5EF4-FFF2-40B4-BE49-F238E27FC236}">
                <a16:creationId xmlns:a16="http://schemas.microsoft.com/office/drawing/2014/main" id="{FEB2D1CF-6CEA-4EBF-B78C-FE9CF0E6607D}"/>
              </a:ext>
            </a:extLst>
          </p:cNvPr>
          <p:cNvSpPr txBox="1"/>
          <p:nvPr/>
        </p:nvSpPr>
        <p:spPr>
          <a:xfrm>
            <a:off x="713225" y="3252166"/>
            <a:ext cx="8038213" cy="1015663"/>
          </a:xfrm>
          <a:prstGeom prst="rect">
            <a:avLst/>
          </a:prstGeom>
          <a:noFill/>
        </p:spPr>
        <p:txBody>
          <a:bodyPr wrap="square" rtlCol="0">
            <a:spAutoFit/>
          </a:bodyPr>
          <a:lstStyle/>
          <a:p>
            <a:pPr>
              <a:buClr>
                <a:schemeClr val="dk1"/>
              </a:buClr>
              <a:buSzPts val="1100"/>
            </a:pPr>
            <a:r>
              <a:rPr lang="en-US" sz="1200">
                <a:solidFill>
                  <a:srgbClr val="595959"/>
                </a:solidFill>
                <a:latin typeface="Open Sans"/>
                <a:ea typeface="Open Sans"/>
                <a:cs typeface="Open Sans"/>
                <a:sym typeface="Open Sans"/>
              </a:rPr>
              <a:t>Data was transformed into a new set of data that displayed each customer’s most recent wine purchase (Recency); total transactions over the years (Frequency); and total sales amount per customer (Monetary value). </a:t>
            </a:r>
          </a:p>
          <a:p>
            <a:pPr>
              <a:buClr>
                <a:schemeClr val="dk1"/>
              </a:buClr>
              <a:buSzPts val="1100"/>
            </a:pPr>
            <a:endParaRPr lang="en-US" sz="1200">
              <a:solidFill>
                <a:srgbClr val="595959"/>
              </a:solidFill>
              <a:latin typeface="Open Sans"/>
              <a:ea typeface="Open Sans"/>
              <a:cs typeface="Open Sans"/>
              <a:sym typeface="Open Sans"/>
            </a:endParaRPr>
          </a:p>
          <a:p>
            <a:pPr>
              <a:buClr>
                <a:schemeClr val="dk1"/>
              </a:buClr>
              <a:buSzPts val="1100"/>
            </a:pPr>
            <a:endParaRPr lang="en-IN" sz="1200">
              <a:solidFill>
                <a:srgbClr val="595959"/>
              </a:solidFill>
              <a:latin typeface="Open Sans"/>
              <a:ea typeface="Open Sans"/>
              <a:cs typeface="Open Sans"/>
              <a:sym typeface="Open Sans"/>
            </a:endParaRPr>
          </a:p>
        </p:txBody>
      </p:sp>
      <p:sp>
        <p:nvSpPr>
          <p:cNvPr id="35" name="Google Shape;1882;p36">
            <a:extLst>
              <a:ext uri="{FF2B5EF4-FFF2-40B4-BE49-F238E27FC236}">
                <a16:creationId xmlns:a16="http://schemas.microsoft.com/office/drawing/2014/main" id="{055CD9FD-3960-489D-9EE0-375786C651F5}"/>
              </a:ext>
            </a:extLst>
          </p:cNvPr>
          <p:cNvSpPr txBox="1">
            <a:spLocks/>
          </p:cNvSpPr>
          <p:nvPr/>
        </p:nvSpPr>
        <p:spPr>
          <a:xfrm>
            <a:off x="668452" y="2149844"/>
            <a:ext cx="2450700" cy="153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Oswald Medium"/>
              <a:buNone/>
              <a:defRPr sz="3500" b="0" i="0" u="none" strike="noStrike" cap="none">
                <a:solidFill>
                  <a:schemeClr val="accent1"/>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 sz="2800"/>
              <a:t>Methodology</a:t>
            </a:r>
            <a:endParaRPr lang="en-US" sz="2800"/>
          </a:p>
        </p:txBody>
      </p:sp>
      <p:pic>
        <p:nvPicPr>
          <p:cNvPr id="3" name="Picture 2">
            <a:extLst>
              <a:ext uri="{FF2B5EF4-FFF2-40B4-BE49-F238E27FC236}">
                <a16:creationId xmlns:a16="http://schemas.microsoft.com/office/drawing/2014/main" id="{FC78F9FC-E961-4257-A6C9-504F9BA40F81}"/>
              </a:ext>
            </a:extLst>
          </p:cNvPr>
          <p:cNvPicPr>
            <a:picLocks noChangeAspect="1"/>
          </p:cNvPicPr>
          <p:nvPr/>
        </p:nvPicPr>
        <p:blipFill>
          <a:blip r:embed="rId3"/>
          <a:stretch>
            <a:fillRect/>
          </a:stretch>
        </p:blipFill>
        <p:spPr>
          <a:xfrm>
            <a:off x="2910671" y="4006492"/>
            <a:ext cx="3322608" cy="960203"/>
          </a:xfrm>
          <a:prstGeom prst="rect">
            <a:avLst/>
          </a:prstGeom>
        </p:spPr>
      </p:pic>
    </p:spTree>
    <p:extLst>
      <p:ext uri="{BB962C8B-B14F-4D97-AF65-F5344CB8AC3E}">
        <p14:creationId xmlns:p14="http://schemas.microsoft.com/office/powerpoint/2010/main" val="4026420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Analysis</a:t>
            </a:r>
            <a:endParaRPr lang="en-US"/>
          </a:p>
        </p:txBody>
      </p:sp>
      <p:pic>
        <p:nvPicPr>
          <p:cNvPr id="3" name="Picture 2">
            <a:extLst>
              <a:ext uri="{FF2B5EF4-FFF2-40B4-BE49-F238E27FC236}">
                <a16:creationId xmlns:a16="http://schemas.microsoft.com/office/drawing/2014/main" id="{CD0ACB91-B768-46E6-9937-F597E735665E}"/>
              </a:ext>
            </a:extLst>
          </p:cNvPr>
          <p:cNvPicPr>
            <a:picLocks noChangeAspect="1"/>
          </p:cNvPicPr>
          <p:nvPr/>
        </p:nvPicPr>
        <p:blipFill>
          <a:blip r:embed="rId3"/>
          <a:stretch>
            <a:fillRect/>
          </a:stretch>
        </p:blipFill>
        <p:spPr>
          <a:xfrm>
            <a:off x="590531" y="1571439"/>
            <a:ext cx="4503810" cy="1828958"/>
          </a:xfrm>
          <a:prstGeom prst="rect">
            <a:avLst/>
          </a:prstGeom>
        </p:spPr>
      </p:pic>
      <p:sp>
        <p:nvSpPr>
          <p:cNvPr id="4" name="TextBox 3">
            <a:extLst>
              <a:ext uri="{FF2B5EF4-FFF2-40B4-BE49-F238E27FC236}">
                <a16:creationId xmlns:a16="http://schemas.microsoft.com/office/drawing/2014/main" id="{C13773A1-10ED-4136-9E10-58358BA8EE67}"/>
              </a:ext>
            </a:extLst>
          </p:cNvPr>
          <p:cNvSpPr txBox="1"/>
          <p:nvPr/>
        </p:nvSpPr>
        <p:spPr>
          <a:xfrm>
            <a:off x="5358265" y="1571439"/>
            <a:ext cx="3265542" cy="2031325"/>
          </a:xfrm>
          <a:prstGeom prst="rect">
            <a:avLst/>
          </a:prstGeom>
          <a:noFill/>
        </p:spPr>
        <p:txBody>
          <a:bodyPr wrap="square" rtlCol="0">
            <a:spAutoFit/>
          </a:bodyPr>
          <a:lstStyle/>
          <a:p>
            <a:r>
              <a:rPr lang="en-US" b="0" i="0" u="none" strike="noStrike" baseline="0">
                <a:solidFill>
                  <a:schemeClr val="bg2"/>
                </a:solidFill>
                <a:latin typeface="Open Sans" panose="020B0606030504020204" pitchFamily="34" charset="0"/>
                <a:ea typeface="Open Sans" panose="020B0606030504020204" pitchFamily="34" charset="0"/>
                <a:cs typeface="Open Sans" panose="020B0606030504020204" pitchFamily="34" charset="0"/>
              </a:rPr>
              <a:t>Customers were scored by quintiles with a rank of “5” being “the best” and “1” being th</a:t>
            </a: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e worst.</a:t>
            </a:r>
          </a:p>
          <a:p>
            <a:pPr marL="285750" indent="-285750">
              <a:buFont typeface="Arial" panose="020B0604020202020204" pitchFamily="34" charset="0"/>
              <a:buChar char="•"/>
            </a:pPr>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a:p>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a:p>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The table on the left shows the RFM scores for the first 10 customers</a:t>
            </a:r>
          </a:p>
          <a:p>
            <a:endParaRPr lang="en-US" b="0" i="0" u="none" strike="noStrike" baseline="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endParaRPr lang="en-IN">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DFAD2177-C31B-481B-A169-562E18080E71}"/>
              </a:ext>
            </a:extLst>
          </p:cNvPr>
          <p:cNvSpPr txBox="1"/>
          <p:nvPr/>
        </p:nvSpPr>
        <p:spPr>
          <a:xfrm>
            <a:off x="713225" y="3865336"/>
            <a:ext cx="8031126" cy="830997"/>
          </a:xfrm>
          <a:prstGeom prst="rect">
            <a:avLst/>
          </a:prstGeom>
          <a:noFill/>
        </p:spPr>
        <p:txBody>
          <a:bodyPr wrap="square" lIns="91440" tIns="45720" rIns="91440" bIns="45720" rtlCol="0" anchor="t">
            <a:spAutoFit/>
          </a:bodyPr>
          <a:lstStyle/>
          <a:p>
            <a:r>
              <a:rPr lang="en-US" sz="1200">
                <a:solidFill>
                  <a:schemeClr val="bg2"/>
                </a:solidFill>
                <a:latin typeface="Open Sans" panose="020B0606030504020204" pitchFamily="34" charset="0"/>
                <a:ea typeface="Open Sans" panose="020B0606030504020204" pitchFamily="34" charset="0"/>
                <a:cs typeface="Open Sans" panose="020B0606030504020204" pitchFamily="34" charset="0"/>
              </a:rPr>
              <a:t>After calculating the score for each customers, customers with the same total score are part of the same segment. Now the winery can choose a sample of these customers and recommend a product to see how each segment responds to that product to calculate a response rate.</a:t>
            </a:r>
          </a:p>
          <a:p>
            <a:endParaRPr lang="en-IN" sz="120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53149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Analysis</a:t>
            </a:r>
            <a:endParaRPr lang="en-US"/>
          </a:p>
        </p:txBody>
      </p:sp>
      <p:sp>
        <p:nvSpPr>
          <p:cNvPr id="2" name="TextBox 1">
            <a:extLst>
              <a:ext uri="{FF2B5EF4-FFF2-40B4-BE49-F238E27FC236}">
                <a16:creationId xmlns:a16="http://schemas.microsoft.com/office/drawing/2014/main" id="{B36613C0-97DD-4FF2-923A-F76F3C11377C}"/>
              </a:ext>
            </a:extLst>
          </p:cNvPr>
          <p:cNvSpPr txBox="1"/>
          <p:nvPr/>
        </p:nvSpPr>
        <p:spPr>
          <a:xfrm>
            <a:off x="637953" y="1375144"/>
            <a:ext cx="7846828" cy="3323987"/>
          </a:xfrm>
          <a:prstGeom prst="rect">
            <a:avLst/>
          </a:prstGeom>
          <a:noFill/>
        </p:spPr>
        <p:txBody>
          <a:bodyPr wrap="square" rtlCol="0">
            <a:spAutoFit/>
          </a:bodyPr>
          <a:lstStyle/>
          <a:p>
            <a:pPr algn="ct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Since we can’t recommend anything to these customers, we decided to use these RFM scores to see how these segments react to the different sales channels through which wine is sold.</a:t>
            </a:r>
          </a:p>
          <a:p>
            <a:pPr algn="ctr"/>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algn="ct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Our dataset contains data from 4 channels:</a:t>
            </a:r>
          </a:p>
          <a:p>
            <a:pPr marL="342900" indent="-342900" algn="ctr">
              <a:buClr>
                <a:schemeClr val="bg2"/>
              </a:buClr>
              <a:buAutoNum type="arabicPeriod"/>
            </a:pP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Tasting Room (No subscription Required)</a:t>
            </a:r>
          </a:p>
          <a:p>
            <a:pPr marL="342900" indent="-342900" algn="ctr">
              <a:buClr>
                <a:schemeClr val="bg2"/>
              </a:buClr>
              <a:buAutoNum type="arabicPeriod"/>
            </a:pP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Email Sales (Subscription Required)</a:t>
            </a:r>
          </a:p>
          <a:p>
            <a:pPr marL="342900" indent="-342900" algn="ctr">
              <a:buClr>
                <a:schemeClr val="bg2"/>
              </a:buClr>
              <a:buAutoNum type="arabicPeriod"/>
            </a:pP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Newsletter Sales (Subscription Required)</a:t>
            </a:r>
          </a:p>
          <a:p>
            <a:pPr marL="342900" indent="-342900" algn="ctr">
              <a:buClr>
                <a:schemeClr val="bg2"/>
              </a:buClr>
              <a:buAutoNum type="arabicPeriod"/>
            </a:pP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Winemaker Calls (Subscription Required)</a:t>
            </a:r>
          </a:p>
          <a:p>
            <a:pPr algn="ctr"/>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algn="ct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We decided to focus our analysis on the channels that require a subscription only.</a:t>
            </a:r>
          </a:p>
          <a:p>
            <a:pPr algn="ctr"/>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algn="ct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Why? </a:t>
            </a:r>
          </a:p>
          <a:p>
            <a:pPr algn="ctr"/>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IN">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091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Email Subscribers Recency</a:t>
            </a:r>
            <a:endParaRPr lang="en-US"/>
          </a:p>
        </p:txBody>
      </p:sp>
      <p:pic>
        <p:nvPicPr>
          <p:cNvPr id="3" name="Picture 2">
            <a:extLst>
              <a:ext uri="{FF2B5EF4-FFF2-40B4-BE49-F238E27FC236}">
                <a16:creationId xmlns:a16="http://schemas.microsoft.com/office/drawing/2014/main" id="{855ED22E-96D0-4B9A-BF59-08132A133A2F}"/>
              </a:ext>
            </a:extLst>
          </p:cNvPr>
          <p:cNvPicPr>
            <a:picLocks noChangeAspect="1"/>
          </p:cNvPicPr>
          <p:nvPr/>
        </p:nvPicPr>
        <p:blipFill>
          <a:blip r:embed="rId3"/>
          <a:stretch>
            <a:fillRect/>
          </a:stretch>
        </p:blipFill>
        <p:spPr>
          <a:xfrm>
            <a:off x="4955079" y="1106500"/>
            <a:ext cx="3125486" cy="1947700"/>
          </a:xfrm>
          <a:prstGeom prst="rect">
            <a:avLst/>
          </a:prstGeom>
        </p:spPr>
      </p:pic>
      <p:grpSp>
        <p:nvGrpSpPr>
          <p:cNvPr id="4" name="Group 3">
            <a:extLst>
              <a:ext uri="{FF2B5EF4-FFF2-40B4-BE49-F238E27FC236}">
                <a16:creationId xmlns:a16="http://schemas.microsoft.com/office/drawing/2014/main" id="{4526F1A7-EBD8-4CA5-AEB5-AD5EE64B06BD}"/>
              </a:ext>
            </a:extLst>
          </p:cNvPr>
          <p:cNvGrpSpPr/>
          <p:nvPr/>
        </p:nvGrpSpPr>
        <p:grpSpPr>
          <a:xfrm>
            <a:off x="948845" y="2175886"/>
            <a:ext cx="3240077" cy="1725367"/>
            <a:chOff x="948845" y="2191516"/>
            <a:chExt cx="3240077" cy="1725367"/>
          </a:xfrm>
        </p:grpSpPr>
        <p:pic>
          <p:nvPicPr>
            <p:cNvPr id="8" name="Picture 7">
              <a:extLst>
                <a:ext uri="{FF2B5EF4-FFF2-40B4-BE49-F238E27FC236}">
                  <a16:creationId xmlns:a16="http://schemas.microsoft.com/office/drawing/2014/main" id="{21451802-5F8A-4D76-A049-CB9E8534773D}"/>
                </a:ext>
              </a:extLst>
            </p:cNvPr>
            <p:cNvPicPr>
              <a:picLocks noChangeAspect="1"/>
            </p:cNvPicPr>
            <p:nvPr/>
          </p:nvPicPr>
          <p:blipFill>
            <a:blip r:embed="rId4"/>
            <a:stretch>
              <a:fillRect/>
            </a:stretch>
          </p:blipFill>
          <p:spPr>
            <a:xfrm>
              <a:off x="948845" y="2191516"/>
              <a:ext cx="3240077" cy="1725367"/>
            </a:xfrm>
            <a:prstGeom prst="rect">
              <a:avLst/>
            </a:prstGeom>
          </p:spPr>
        </p:pic>
        <p:sp>
          <p:nvSpPr>
            <p:cNvPr id="2" name="Rectangle 1">
              <a:extLst>
                <a:ext uri="{FF2B5EF4-FFF2-40B4-BE49-F238E27FC236}">
                  <a16:creationId xmlns:a16="http://schemas.microsoft.com/office/drawing/2014/main" id="{EEDD670F-9209-45E2-8286-96256AD957EF}"/>
                </a:ext>
              </a:extLst>
            </p:cNvPr>
            <p:cNvSpPr/>
            <p:nvPr/>
          </p:nvSpPr>
          <p:spPr>
            <a:xfrm>
              <a:off x="3837354" y="2525199"/>
              <a:ext cx="148492" cy="124361"/>
            </a:xfrm>
            <a:prstGeom prst="rect">
              <a:avLst/>
            </a:prstGeom>
            <a:solidFill>
              <a:srgbClr val="A9D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6">
            <a:extLst>
              <a:ext uri="{FF2B5EF4-FFF2-40B4-BE49-F238E27FC236}">
                <a16:creationId xmlns:a16="http://schemas.microsoft.com/office/drawing/2014/main" id="{C9069035-2AC7-46A0-8E96-D7AE1054366A}"/>
              </a:ext>
            </a:extLst>
          </p:cNvPr>
          <p:cNvPicPr>
            <a:picLocks noChangeAspect="1"/>
          </p:cNvPicPr>
          <p:nvPr/>
        </p:nvPicPr>
        <p:blipFill>
          <a:blip r:embed="rId5"/>
          <a:stretch>
            <a:fillRect/>
          </a:stretch>
        </p:blipFill>
        <p:spPr>
          <a:xfrm>
            <a:off x="4955079" y="3005251"/>
            <a:ext cx="3125486" cy="2030105"/>
          </a:xfrm>
          <a:prstGeom prst="rect">
            <a:avLst/>
          </a:prstGeom>
        </p:spPr>
      </p:pic>
    </p:spTree>
    <p:extLst>
      <p:ext uri="{BB962C8B-B14F-4D97-AF65-F5344CB8AC3E}">
        <p14:creationId xmlns:p14="http://schemas.microsoft.com/office/powerpoint/2010/main" val="895409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Email Subscribers Frequency</a:t>
            </a:r>
            <a:endParaRPr lang="en-US"/>
          </a:p>
        </p:txBody>
      </p:sp>
      <p:pic>
        <p:nvPicPr>
          <p:cNvPr id="3" name="Picture 2">
            <a:extLst>
              <a:ext uri="{FF2B5EF4-FFF2-40B4-BE49-F238E27FC236}">
                <a16:creationId xmlns:a16="http://schemas.microsoft.com/office/drawing/2014/main" id="{87A6E004-A357-40BA-B377-A9A713868997}"/>
              </a:ext>
            </a:extLst>
          </p:cNvPr>
          <p:cNvPicPr>
            <a:picLocks noChangeAspect="1"/>
          </p:cNvPicPr>
          <p:nvPr/>
        </p:nvPicPr>
        <p:blipFill>
          <a:blip r:embed="rId3"/>
          <a:stretch>
            <a:fillRect/>
          </a:stretch>
        </p:blipFill>
        <p:spPr>
          <a:xfrm>
            <a:off x="5185381" y="1297900"/>
            <a:ext cx="2738405" cy="1742997"/>
          </a:xfrm>
          <a:prstGeom prst="rect">
            <a:avLst/>
          </a:prstGeom>
        </p:spPr>
      </p:pic>
      <p:pic>
        <p:nvPicPr>
          <p:cNvPr id="12" name="Picture 11">
            <a:extLst>
              <a:ext uri="{FF2B5EF4-FFF2-40B4-BE49-F238E27FC236}">
                <a16:creationId xmlns:a16="http://schemas.microsoft.com/office/drawing/2014/main" id="{9F87432F-9AC1-4531-880F-411321FDC3A1}"/>
              </a:ext>
            </a:extLst>
          </p:cNvPr>
          <p:cNvPicPr>
            <a:picLocks noChangeAspect="1"/>
          </p:cNvPicPr>
          <p:nvPr/>
        </p:nvPicPr>
        <p:blipFill>
          <a:blip r:embed="rId4"/>
          <a:stretch>
            <a:fillRect/>
          </a:stretch>
        </p:blipFill>
        <p:spPr>
          <a:xfrm>
            <a:off x="871763" y="2207828"/>
            <a:ext cx="3439769" cy="1666138"/>
          </a:xfrm>
          <a:prstGeom prst="rect">
            <a:avLst/>
          </a:prstGeom>
        </p:spPr>
      </p:pic>
      <p:pic>
        <p:nvPicPr>
          <p:cNvPr id="4" name="Picture 3">
            <a:extLst>
              <a:ext uri="{FF2B5EF4-FFF2-40B4-BE49-F238E27FC236}">
                <a16:creationId xmlns:a16="http://schemas.microsoft.com/office/drawing/2014/main" id="{892CA965-3848-4C5A-AC90-A47FF507A987}"/>
              </a:ext>
            </a:extLst>
          </p:cNvPr>
          <p:cNvPicPr>
            <a:picLocks noChangeAspect="1"/>
          </p:cNvPicPr>
          <p:nvPr/>
        </p:nvPicPr>
        <p:blipFill>
          <a:blip r:embed="rId5"/>
          <a:stretch>
            <a:fillRect/>
          </a:stretch>
        </p:blipFill>
        <p:spPr>
          <a:xfrm>
            <a:off x="5185381" y="3176911"/>
            <a:ext cx="2738405" cy="1801582"/>
          </a:xfrm>
          <a:prstGeom prst="rect">
            <a:avLst/>
          </a:prstGeom>
        </p:spPr>
      </p:pic>
    </p:spTree>
    <p:extLst>
      <p:ext uri="{BB962C8B-B14F-4D97-AF65-F5344CB8AC3E}">
        <p14:creationId xmlns:p14="http://schemas.microsoft.com/office/powerpoint/2010/main" val="4126893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Email Subscribers Monetary </a:t>
            </a:r>
            <a:endParaRPr lang="en-US"/>
          </a:p>
        </p:txBody>
      </p:sp>
      <p:pic>
        <p:nvPicPr>
          <p:cNvPr id="3" name="Picture 2">
            <a:extLst>
              <a:ext uri="{FF2B5EF4-FFF2-40B4-BE49-F238E27FC236}">
                <a16:creationId xmlns:a16="http://schemas.microsoft.com/office/drawing/2014/main" id="{4241466C-430D-498A-AEFF-0F9861281F94}"/>
              </a:ext>
            </a:extLst>
          </p:cNvPr>
          <p:cNvPicPr>
            <a:picLocks noChangeAspect="1"/>
          </p:cNvPicPr>
          <p:nvPr/>
        </p:nvPicPr>
        <p:blipFill>
          <a:blip r:embed="rId3"/>
          <a:stretch>
            <a:fillRect/>
          </a:stretch>
        </p:blipFill>
        <p:spPr>
          <a:xfrm>
            <a:off x="5149320" y="1299961"/>
            <a:ext cx="2698920" cy="1717114"/>
          </a:xfrm>
          <a:prstGeom prst="rect">
            <a:avLst/>
          </a:prstGeom>
        </p:spPr>
      </p:pic>
      <p:pic>
        <p:nvPicPr>
          <p:cNvPr id="8" name="Picture 7">
            <a:extLst>
              <a:ext uri="{FF2B5EF4-FFF2-40B4-BE49-F238E27FC236}">
                <a16:creationId xmlns:a16="http://schemas.microsoft.com/office/drawing/2014/main" id="{031207AD-6B29-4E04-9122-7E3B5C7ABCD5}"/>
              </a:ext>
            </a:extLst>
          </p:cNvPr>
          <p:cNvPicPr>
            <a:picLocks noChangeAspect="1"/>
          </p:cNvPicPr>
          <p:nvPr/>
        </p:nvPicPr>
        <p:blipFill>
          <a:blip r:embed="rId4"/>
          <a:stretch>
            <a:fillRect/>
          </a:stretch>
        </p:blipFill>
        <p:spPr>
          <a:xfrm>
            <a:off x="841076" y="2136181"/>
            <a:ext cx="3513190" cy="1909343"/>
          </a:xfrm>
          <a:prstGeom prst="rect">
            <a:avLst/>
          </a:prstGeom>
        </p:spPr>
      </p:pic>
      <p:pic>
        <p:nvPicPr>
          <p:cNvPr id="4" name="Picture 3">
            <a:extLst>
              <a:ext uri="{FF2B5EF4-FFF2-40B4-BE49-F238E27FC236}">
                <a16:creationId xmlns:a16="http://schemas.microsoft.com/office/drawing/2014/main" id="{8BE36923-5D6A-4280-8B25-5C1500AAC94E}"/>
              </a:ext>
            </a:extLst>
          </p:cNvPr>
          <p:cNvPicPr>
            <a:picLocks noChangeAspect="1"/>
          </p:cNvPicPr>
          <p:nvPr/>
        </p:nvPicPr>
        <p:blipFill>
          <a:blip r:embed="rId5"/>
          <a:stretch>
            <a:fillRect/>
          </a:stretch>
        </p:blipFill>
        <p:spPr>
          <a:xfrm>
            <a:off x="5149320" y="3090852"/>
            <a:ext cx="2698920" cy="1809404"/>
          </a:xfrm>
          <a:prstGeom prst="rect">
            <a:avLst/>
          </a:prstGeom>
        </p:spPr>
      </p:pic>
    </p:spTree>
    <p:extLst>
      <p:ext uri="{BB962C8B-B14F-4D97-AF65-F5344CB8AC3E}">
        <p14:creationId xmlns:p14="http://schemas.microsoft.com/office/powerpoint/2010/main" val="1831738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Email Subscribers</a:t>
            </a:r>
            <a:endParaRPr lang="en-US"/>
          </a:p>
        </p:txBody>
      </p:sp>
      <p:pic>
        <p:nvPicPr>
          <p:cNvPr id="3" name="Picture 2">
            <a:extLst>
              <a:ext uri="{FF2B5EF4-FFF2-40B4-BE49-F238E27FC236}">
                <a16:creationId xmlns:a16="http://schemas.microsoft.com/office/drawing/2014/main" id="{9A004E0E-973C-4E08-B987-150AE576D74C}"/>
              </a:ext>
            </a:extLst>
          </p:cNvPr>
          <p:cNvPicPr>
            <a:picLocks noChangeAspect="1"/>
          </p:cNvPicPr>
          <p:nvPr/>
        </p:nvPicPr>
        <p:blipFill>
          <a:blip r:embed="rId3"/>
          <a:stretch>
            <a:fillRect/>
          </a:stretch>
        </p:blipFill>
        <p:spPr>
          <a:xfrm>
            <a:off x="341795" y="1464852"/>
            <a:ext cx="4230205" cy="2672720"/>
          </a:xfrm>
          <a:prstGeom prst="rect">
            <a:avLst/>
          </a:prstGeom>
        </p:spPr>
      </p:pic>
      <p:pic>
        <p:nvPicPr>
          <p:cNvPr id="4" name="Picture 3">
            <a:extLst>
              <a:ext uri="{FF2B5EF4-FFF2-40B4-BE49-F238E27FC236}">
                <a16:creationId xmlns:a16="http://schemas.microsoft.com/office/drawing/2014/main" id="{FE798381-05D7-4356-9309-C62988155752}"/>
              </a:ext>
            </a:extLst>
          </p:cNvPr>
          <p:cNvPicPr>
            <a:picLocks noChangeAspect="1"/>
          </p:cNvPicPr>
          <p:nvPr/>
        </p:nvPicPr>
        <p:blipFill>
          <a:blip r:embed="rId4"/>
          <a:stretch>
            <a:fillRect/>
          </a:stretch>
        </p:blipFill>
        <p:spPr>
          <a:xfrm>
            <a:off x="4571975" y="1464853"/>
            <a:ext cx="4114825" cy="2672720"/>
          </a:xfrm>
          <a:prstGeom prst="rect">
            <a:avLst/>
          </a:prstGeom>
        </p:spPr>
      </p:pic>
    </p:spTree>
    <p:extLst>
      <p:ext uri="{BB962C8B-B14F-4D97-AF65-F5344CB8AC3E}">
        <p14:creationId xmlns:p14="http://schemas.microsoft.com/office/powerpoint/2010/main" val="2361833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Email Subscribers</a:t>
            </a:r>
            <a:endParaRPr lang="en-US"/>
          </a:p>
        </p:txBody>
      </p:sp>
      <p:pic>
        <p:nvPicPr>
          <p:cNvPr id="3" name="Picture 2">
            <a:extLst>
              <a:ext uri="{FF2B5EF4-FFF2-40B4-BE49-F238E27FC236}">
                <a16:creationId xmlns:a16="http://schemas.microsoft.com/office/drawing/2014/main" id="{A14924F8-3344-41AD-BA7A-435520E9324A}"/>
              </a:ext>
            </a:extLst>
          </p:cNvPr>
          <p:cNvPicPr>
            <a:picLocks noChangeAspect="1"/>
          </p:cNvPicPr>
          <p:nvPr/>
        </p:nvPicPr>
        <p:blipFill>
          <a:blip r:embed="rId3"/>
          <a:stretch>
            <a:fillRect/>
          </a:stretch>
        </p:blipFill>
        <p:spPr>
          <a:xfrm>
            <a:off x="1392010" y="1259802"/>
            <a:ext cx="6149873" cy="3139712"/>
          </a:xfrm>
          <a:prstGeom prst="rect">
            <a:avLst/>
          </a:prstGeom>
        </p:spPr>
      </p:pic>
    </p:spTree>
    <p:extLst>
      <p:ext uri="{BB962C8B-B14F-4D97-AF65-F5344CB8AC3E}">
        <p14:creationId xmlns:p14="http://schemas.microsoft.com/office/powerpoint/2010/main" val="581609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786375" y="2572936"/>
            <a:ext cx="66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0" name="Google Shape;180;p28"/>
          <p:cNvSpPr txBox="1">
            <a:spLocks noGrp="1"/>
          </p:cNvSpPr>
          <p:nvPr>
            <p:ph type="title" idx="3"/>
          </p:nvPr>
        </p:nvSpPr>
        <p:spPr>
          <a:xfrm>
            <a:off x="786375" y="3683399"/>
            <a:ext cx="66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1" name="Google Shape;181;p28"/>
          <p:cNvSpPr txBox="1">
            <a:spLocks noGrp="1"/>
          </p:cNvSpPr>
          <p:nvPr>
            <p:ph type="title" idx="6"/>
          </p:nvPr>
        </p:nvSpPr>
        <p:spPr>
          <a:xfrm flipH="1">
            <a:off x="4846325" y="2572936"/>
            <a:ext cx="66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2" name="Google Shape;182;p28"/>
          <p:cNvSpPr txBox="1">
            <a:spLocks noGrp="1"/>
          </p:cNvSpPr>
          <p:nvPr>
            <p:ph type="title" idx="9"/>
          </p:nvPr>
        </p:nvSpPr>
        <p:spPr>
          <a:xfrm flipH="1">
            <a:off x="4846325" y="3683399"/>
            <a:ext cx="66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3" name="Google Shape;183;p28"/>
          <p:cNvSpPr txBox="1">
            <a:spLocks noGrp="1"/>
          </p:cNvSpPr>
          <p:nvPr>
            <p:ph type="subTitle" idx="4"/>
          </p:nvPr>
        </p:nvSpPr>
        <p:spPr>
          <a:xfrm>
            <a:off x="1463039" y="3559423"/>
            <a:ext cx="2989375" cy="448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Customer Segmentation Analysis</a:t>
            </a:r>
            <a:endParaRPr lang="en-US"/>
          </a:p>
          <a:p>
            <a:pPr marL="0" lvl="0" indent="0" algn="l" rtl="0">
              <a:spcBef>
                <a:spcPts val="1600"/>
              </a:spcBef>
              <a:spcAft>
                <a:spcPts val="1600"/>
              </a:spcAft>
              <a:buNone/>
            </a:pPr>
            <a:endParaRPr/>
          </a:p>
        </p:txBody>
      </p:sp>
      <p:sp>
        <p:nvSpPr>
          <p:cNvPr id="184" name="Google Shape;184;p28"/>
          <p:cNvSpPr txBox="1">
            <a:spLocks noGrp="1"/>
          </p:cNvSpPr>
          <p:nvPr>
            <p:ph type="subTitle" idx="5"/>
          </p:nvPr>
        </p:nvSpPr>
        <p:spPr>
          <a:xfrm>
            <a:off x="1463040" y="4058172"/>
            <a:ext cx="2912012" cy="530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a:t>Looking at provided segments and how to target them</a:t>
            </a:r>
            <a:endParaRPr/>
          </a:p>
        </p:txBody>
      </p:sp>
      <p:sp>
        <p:nvSpPr>
          <p:cNvPr id="185" name="Google Shape;185;p28"/>
          <p:cNvSpPr txBox="1">
            <a:spLocks noGrp="1"/>
          </p:cNvSpPr>
          <p:nvPr>
            <p:ph type="subTitle" idx="7"/>
          </p:nvPr>
        </p:nvSpPr>
        <p:spPr>
          <a:xfrm flipH="1">
            <a:off x="5522976" y="2449202"/>
            <a:ext cx="3276927" cy="426634"/>
          </a:xfrm>
          <a:prstGeom prst="rect">
            <a:avLst/>
          </a:prstGeom>
        </p:spPr>
        <p:txBody>
          <a:bodyPr spcFirstLastPara="1" wrap="square" lIns="91425" tIns="91425" rIns="91425" bIns="91425" anchor="t" anchorCtr="0">
            <a:noAutofit/>
          </a:bodyPr>
          <a:lstStyle/>
          <a:p>
            <a:pPr marL="0" indent="0">
              <a:spcAft>
                <a:spcPts val="1600"/>
              </a:spcAft>
            </a:pPr>
            <a:r>
              <a:rPr lang="en"/>
              <a:t>RFM Analysis</a:t>
            </a:r>
            <a:endParaRPr lang="en-US"/>
          </a:p>
        </p:txBody>
      </p:sp>
      <p:sp>
        <p:nvSpPr>
          <p:cNvPr id="186" name="Google Shape;186;p28"/>
          <p:cNvSpPr txBox="1">
            <a:spLocks noGrp="1"/>
          </p:cNvSpPr>
          <p:nvPr>
            <p:ph type="subTitle" idx="13"/>
          </p:nvPr>
        </p:nvSpPr>
        <p:spPr>
          <a:xfrm flipH="1">
            <a:off x="5522976" y="3559423"/>
            <a:ext cx="2532900" cy="448200"/>
          </a:xfrm>
          <a:prstGeom prst="rect">
            <a:avLst/>
          </a:prstGeom>
        </p:spPr>
        <p:txBody>
          <a:bodyPr spcFirstLastPara="1" wrap="square" lIns="91425" tIns="91425" rIns="91425" bIns="91425" anchor="t" anchorCtr="0">
            <a:noAutofit/>
          </a:bodyPr>
          <a:lstStyle/>
          <a:p>
            <a:pPr marL="0" indent="0">
              <a:spcAft>
                <a:spcPts val="1600"/>
              </a:spcAft>
            </a:pPr>
            <a:r>
              <a:rPr lang="en"/>
              <a:t>Recommendations </a:t>
            </a:r>
          </a:p>
        </p:txBody>
      </p:sp>
      <p:sp>
        <p:nvSpPr>
          <p:cNvPr id="187" name="Google Shape;187;p28"/>
          <p:cNvSpPr txBox="1">
            <a:spLocks noGrp="1"/>
          </p:cNvSpPr>
          <p:nvPr>
            <p:ph type="subTitle" idx="14"/>
          </p:nvPr>
        </p:nvSpPr>
        <p:spPr>
          <a:xfrm flipH="1">
            <a:off x="5522856" y="4073600"/>
            <a:ext cx="2469000" cy="530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a:t>Identify opportunity area to improve </a:t>
            </a:r>
          </a:p>
        </p:txBody>
      </p:sp>
      <p:sp>
        <p:nvSpPr>
          <p:cNvPr id="188" name="Google Shape;188;p28"/>
          <p:cNvSpPr txBox="1">
            <a:spLocks noGrp="1"/>
          </p:cNvSpPr>
          <p:nvPr>
            <p:ph type="subTitle" idx="1"/>
          </p:nvPr>
        </p:nvSpPr>
        <p:spPr>
          <a:xfrm>
            <a:off x="1463040" y="2449202"/>
            <a:ext cx="2532900" cy="4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Winery Dataset Overview</a:t>
            </a:r>
            <a:endParaRPr/>
          </a:p>
        </p:txBody>
      </p:sp>
      <p:cxnSp>
        <p:nvCxnSpPr>
          <p:cNvPr id="189" name="Google Shape;189;p28"/>
          <p:cNvCxnSpPr/>
          <p:nvPr/>
        </p:nvCxnSpPr>
        <p:spPr>
          <a:xfrm>
            <a:off x="1400925" y="2572940"/>
            <a:ext cx="0" cy="572700"/>
          </a:xfrm>
          <a:prstGeom prst="straightConnector1">
            <a:avLst/>
          </a:prstGeom>
          <a:noFill/>
          <a:ln w="19050" cap="flat" cmpd="sng">
            <a:solidFill>
              <a:schemeClr val="accent4"/>
            </a:solidFill>
            <a:prstDash val="solid"/>
            <a:round/>
            <a:headEnd type="none" w="med" len="med"/>
            <a:tailEnd type="none" w="med" len="med"/>
          </a:ln>
        </p:spPr>
      </p:cxnSp>
      <p:cxnSp>
        <p:nvCxnSpPr>
          <p:cNvPr id="190" name="Google Shape;190;p28"/>
          <p:cNvCxnSpPr/>
          <p:nvPr/>
        </p:nvCxnSpPr>
        <p:spPr>
          <a:xfrm>
            <a:off x="1400918" y="3683399"/>
            <a:ext cx="0" cy="533700"/>
          </a:xfrm>
          <a:prstGeom prst="straightConnector1">
            <a:avLst/>
          </a:prstGeom>
          <a:noFill/>
          <a:ln w="19050" cap="flat" cmpd="sng">
            <a:solidFill>
              <a:schemeClr val="accent4"/>
            </a:solidFill>
            <a:prstDash val="solid"/>
            <a:round/>
            <a:headEnd type="none" w="med" len="med"/>
            <a:tailEnd type="none" w="med" len="med"/>
          </a:ln>
        </p:spPr>
      </p:cxnSp>
      <p:cxnSp>
        <p:nvCxnSpPr>
          <p:cNvPr id="191" name="Google Shape;191;p28"/>
          <p:cNvCxnSpPr/>
          <p:nvPr/>
        </p:nvCxnSpPr>
        <p:spPr>
          <a:xfrm>
            <a:off x="5462650" y="2572940"/>
            <a:ext cx="0" cy="572700"/>
          </a:xfrm>
          <a:prstGeom prst="straightConnector1">
            <a:avLst/>
          </a:prstGeom>
          <a:noFill/>
          <a:ln w="19050" cap="flat" cmpd="sng">
            <a:solidFill>
              <a:schemeClr val="accent4"/>
            </a:solidFill>
            <a:prstDash val="solid"/>
            <a:round/>
            <a:headEnd type="none" w="med" len="med"/>
            <a:tailEnd type="none" w="med" len="med"/>
          </a:ln>
        </p:spPr>
      </p:cxnSp>
      <p:cxnSp>
        <p:nvCxnSpPr>
          <p:cNvPr id="192" name="Google Shape;192;p28"/>
          <p:cNvCxnSpPr/>
          <p:nvPr/>
        </p:nvCxnSpPr>
        <p:spPr>
          <a:xfrm>
            <a:off x="5462655" y="3683399"/>
            <a:ext cx="0" cy="533700"/>
          </a:xfrm>
          <a:prstGeom prst="straightConnector1">
            <a:avLst/>
          </a:prstGeom>
          <a:noFill/>
          <a:ln w="19050" cap="flat" cmpd="sng">
            <a:solidFill>
              <a:schemeClr val="accent4"/>
            </a:solidFill>
            <a:prstDash val="solid"/>
            <a:round/>
            <a:headEnd type="none" w="med" len="med"/>
            <a:tailEnd type="none" w="med" len="med"/>
          </a:ln>
        </p:spPr>
      </p:cxnSp>
      <p:sp>
        <p:nvSpPr>
          <p:cNvPr id="193" name="Google Shape;193;p28"/>
          <p:cNvSpPr txBox="1">
            <a:spLocks noGrp="1"/>
          </p:cNvSpPr>
          <p:nvPr>
            <p:ph type="title" idx="15"/>
          </p:nvPr>
        </p:nvSpPr>
        <p:spPr>
          <a:xfrm>
            <a:off x="4572000" y="539500"/>
            <a:ext cx="3858900" cy="8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World of Wine</a:t>
            </a:r>
            <a:endParaRPr/>
          </a:p>
        </p:txBody>
      </p:sp>
      <p:sp>
        <p:nvSpPr>
          <p:cNvPr id="194" name="Google Shape;194;p28"/>
          <p:cNvSpPr txBox="1">
            <a:spLocks noGrp="1"/>
          </p:cNvSpPr>
          <p:nvPr>
            <p:ph type="subTitle" idx="2"/>
          </p:nvPr>
        </p:nvSpPr>
        <p:spPr>
          <a:xfrm>
            <a:off x="1463040" y="2948834"/>
            <a:ext cx="2469000" cy="530400"/>
          </a:xfrm>
          <a:prstGeom prst="rect">
            <a:avLst/>
          </a:prstGeom>
        </p:spPr>
        <p:txBody>
          <a:bodyPr spcFirstLastPara="1" wrap="square" lIns="91425" tIns="91425" rIns="91425" bIns="91425" anchor="ctr" anchorCtr="0">
            <a:noAutofit/>
          </a:bodyPr>
          <a:lstStyle/>
          <a:p>
            <a:pPr marL="0" indent="0">
              <a:spcAft>
                <a:spcPts val="1600"/>
              </a:spcAft>
            </a:pPr>
            <a:r>
              <a:rPr lang="en-US"/>
              <a:t>Data Overview  &amp; Question</a:t>
            </a:r>
          </a:p>
        </p:txBody>
      </p:sp>
      <p:sp>
        <p:nvSpPr>
          <p:cNvPr id="195" name="Google Shape;195;p28"/>
          <p:cNvSpPr txBox="1">
            <a:spLocks noGrp="1"/>
          </p:cNvSpPr>
          <p:nvPr>
            <p:ph type="subTitle" idx="8"/>
          </p:nvPr>
        </p:nvSpPr>
        <p:spPr>
          <a:xfrm flipH="1">
            <a:off x="5522855" y="2948834"/>
            <a:ext cx="2664539" cy="530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a:t>M</a:t>
            </a:r>
            <a:r>
              <a:rPr lang="en"/>
              <a:t>ore granular segmentation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Newsletter Subscribers</a:t>
            </a:r>
            <a:endParaRPr lang="en-US"/>
          </a:p>
        </p:txBody>
      </p:sp>
      <p:pic>
        <p:nvPicPr>
          <p:cNvPr id="4" name="Picture 3">
            <a:extLst>
              <a:ext uri="{FF2B5EF4-FFF2-40B4-BE49-F238E27FC236}">
                <a16:creationId xmlns:a16="http://schemas.microsoft.com/office/drawing/2014/main" id="{BEDBBAAF-F4D7-47E4-B230-35745AB9B0F8}"/>
              </a:ext>
            </a:extLst>
          </p:cNvPr>
          <p:cNvPicPr>
            <a:picLocks noChangeAspect="1"/>
          </p:cNvPicPr>
          <p:nvPr/>
        </p:nvPicPr>
        <p:blipFill>
          <a:blip r:embed="rId3"/>
          <a:stretch>
            <a:fillRect/>
          </a:stretch>
        </p:blipFill>
        <p:spPr>
          <a:xfrm>
            <a:off x="419705" y="1771531"/>
            <a:ext cx="4152270" cy="2306193"/>
          </a:xfrm>
          <a:prstGeom prst="rect">
            <a:avLst/>
          </a:prstGeom>
        </p:spPr>
      </p:pic>
      <p:pic>
        <p:nvPicPr>
          <p:cNvPr id="3" name="Picture 2">
            <a:extLst>
              <a:ext uri="{FF2B5EF4-FFF2-40B4-BE49-F238E27FC236}">
                <a16:creationId xmlns:a16="http://schemas.microsoft.com/office/drawing/2014/main" id="{2BAEEBB4-605B-4BA4-8953-E20D67BFEE0B}"/>
              </a:ext>
            </a:extLst>
          </p:cNvPr>
          <p:cNvPicPr>
            <a:picLocks noChangeAspect="1"/>
          </p:cNvPicPr>
          <p:nvPr/>
        </p:nvPicPr>
        <p:blipFill>
          <a:blip r:embed="rId4"/>
          <a:stretch>
            <a:fillRect/>
          </a:stretch>
        </p:blipFill>
        <p:spPr>
          <a:xfrm>
            <a:off x="5162840" y="1284452"/>
            <a:ext cx="2973587" cy="1948843"/>
          </a:xfrm>
          <a:prstGeom prst="rect">
            <a:avLst/>
          </a:prstGeom>
        </p:spPr>
      </p:pic>
      <p:pic>
        <p:nvPicPr>
          <p:cNvPr id="7" name="Picture 6">
            <a:extLst>
              <a:ext uri="{FF2B5EF4-FFF2-40B4-BE49-F238E27FC236}">
                <a16:creationId xmlns:a16="http://schemas.microsoft.com/office/drawing/2014/main" id="{2BE344C1-E49D-4C2A-98D6-C1216B15120F}"/>
              </a:ext>
            </a:extLst>
          </p:cNvPr>
          <p:cNvPicPr>
            <a:picLocks noChangeAspect="1"/>
          </p:cNvPicPr>
          <p:nvPr/>
        </p:nvPicPr>
        <p:blipFill>
          <a:blip r:embed="rId5"/>
          <a:stretch>
            <a:fillRect/>
          </a:stretch>
        </p:blipFill>
        <p:spPr>
          <a:xfrm>
            <a:off x="5326192" y="3233295"/>
            <a:ext cx="2646882" cy="1803512"/>
          </a:xfrm>
          <a:prstGeom prst="rect">
            <a:avLst/>
          </a:prstGeom>
        </p:spPr>
      </p:pic>
    </p:spTree>
    <p:extLst>
      <p:ext uri="{BB962C8B-B14F-4D97-AF65-F5344CB8AC3E}">
        <p14:creationId xmlns:p14="http://schemas.microsoft.com/office/powerpoint/2010/main" val="3206505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Winemaker Call Subscribers</a:t>
            </a:r>
            <a:endParaRPr lang="en-US"/>
          </a:p>
        </p:txBody>
      </p:sp>
      <p:pic>
        <p:nvPicPr>
          <p:cNvPr id="4" name="Picture 3">
            <a:extLst>
              <a:ext uri="{FF2B5EF4-FFF2-40B4-BE49-F238E27FC236}">
                <a16:creationId xmlns:a16="http://schemas.microsoft.com/office/drawing/2014/main" id="{2954D95F-2026-473E-98D0-ECE0B43DE43A}"/>
              </a:ext>
            </a:extLst>
          </p:cNvPr>
          <p:cNvPicPr>
            <a:picLocks noChangeAspect="1"/>
          </p:cNvPicPr>
          <p:nvPr/>
        </p:nvPicPr>
        <p:blipFill>
          <a:blip r:embed="rId3"/>
          <a:stretch>
            <a:fillRect/>
          </a:stretch>
        </p:blipFill>
        <p:spPr>
          <a:xfrm>
            <a:off x="602442" y="1617643"/>
            <a:ext cx="4637425" cy="2567368"/>
          </a:xfrm>
          <a:prstGeom prst="rect">
            <a:avLst/>
          </a:prstGeom>
        </p:spPr>
      </p:pic>
      <p:pic>
        <p:nvPicPr>
          <p:cNvPr id="3" name="Picture 2">
            <a:extLst>
              <a:ext uri="{FF2B5EF4-FFF2-40B4-BE49-F238E27FC236}">
                <a16:creationId xmlns:a16="http://schemas.microsoft.com/office/drawing/2014/main" id="{CAC00408-6ADF-43ED-8568-222B65B2AE7F}"/>
              </a:ext>
            </a:extLst>
          </p:cNvPr>
          <p:cNvPicPr>
            <a:picLocks noChangeAspect="1"/>
          </p:cNvPicPr>
          <p:nvPr/>
        </p:nvPicPr>
        <p:blipFill>
          <a:blip r:embed="rId4"/>
          <a:stretch>
            <a:fillRect/>
          </a:stretch>
        </p:blipFill>
        <p:spPr>
          <a:xfrm>
            <a:off x="5613966" y="1331471"/>
            <a:ext cx="2615633" cy="1732541"/>
          </a:xfrm>
          <a:prstGeom prst="rect">
            <a:avLst/>
          </a:prstGeom>
        </p:spPr>
      </p:pic>
      <p:pic>
        <p:nvPicPr>
          <p:cNvPr id="7" name="Picture 6">
            <a:extLst>
              <a:ext uri="{FF2B5EF4-FFF2-40B4-BE49-F238E27FC236}">
                <a16:creationId xmlns:a16="http://schemas.microsoft.com/office/drawing/2014/main" id="{BA701C4C-744D-40DD-8DBE-E084D6A4FF6E}"/>
              </a:ext>
            </a:extLst>
          </p:cNvPr>
          <p:cNvPicPr>
            <a:picLocks noChangeAspect="1"/>
          </p:cNvPicPr>
          <p:nvPr/>
        </p:nvPicPr>
        <p:blipFill>
          <a:blip r:embed="rId5"/>
          <a:stretch>
            <a:fillRect/>
          </a:stretch>
        </p:blipFill>
        <p:spPr>
          <a:xfrm>
            <a:off x="5613966" y="3064013"/>
            <a:ext cx="2654015" cy="1732541"/>
          </a:xfrm>
          <a:prstGeom prst="rect">
            <a:avLst/>
          </a:prstGeom>
        </p:spPr>
      </p:pic>
    </p:spTree>
    <p:extLst>
      <p:ext uri="{BB962C8B-B14F-4D97-AF65-F5344CB8AC3E}">
        <p14:creationId xmlns:p14="http://schemas.microsoft.com/office/powerpoint/2010/main" val="3127079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Response Rate for Tasting Rooms</a:t>
            </a:r>
            <a:endParaRPr lang="en-US"/>
          </a:p>
        </p:txBody>
      </p:sp>
      <p:pic>
        <p:nvPicPr>
          <p:cNvPr id="5" name="Picture 4">
            <a:extLst>
              <a:ext uri="{FF2B5EF4-FFF2-40B4-BE49-F238E27FC236}">
                <a16:creationId xmlns:a16="http://schemas.microsoft.com/office/drawing/2014/main" id="{E15C458D-A40A-4832-84A2-E67F8A66C661}"/>
              </a:ext>
            </a:extLst>
          </p:cNvPr>
          <p:cNvPicPr>
            <a:picLocks noChangeAspect="1"/>
          </p:cNvPicPr>
          <p:nvPr/>
        </p:nvPicPr>
        <p:blipFill>
          <a:blip r:embed="rId3"/>
          <a:stretch>
            <a:fillRect/>
          </a:stretch>
        </p:blipFill>
        <p:spPr>
          <a:xfrm>
            <a:off x="356229" y="1436704"/>
            <a:ext cx="2635554" cy="1571270"/>
          </a:xfrm>
          <a:prstGeom prst="rect">
            <a:avLst/>
          </a:prstGeom>
        </p:spPr>
      </p:pic>
      <p:pic>
        <p:nvPicPr>
          <p:cNvPr id="8" name="Picture 7">
            <a:extLst>
              <a:ext uri="{FF2B5EF4-FFF2-40B4-BE49-F238E27FC236}">
                <a16:creationId xmlns:a16="http://schemas.microsoft.com/office/drawing/2014/main" id="{C5CDF10D-1FB4-4F40-A9DE-DFDC418BEFF6}"/>
              </a:ext>
            </a:extLst>
          </p:cNvPr>
          <p:cNvPicPr>
            <a:picLocks noChangeAspect="1"/>
          </p:cNvPicPr>
          <p:nvPr/>
        </p:nvPicPr>
        <p:blipFill>
          <a:blip r:embed="rId4"/>
          <a:stretch>
            <a:fillRect/>
          </a:stretch>
        </p:blipFill>
        <p:spPr>
          <a:xfrm>
            <a:off x="3440632" y="1436703"/>
            <a:ext cx="2711587" cy="1571271"/>
          </a:xfrm>
          <a:prstGeom prst="rect">
            <a:avLst/>
          </a:prstGeom>
        </p:spPr>
      </p:pic>
      <p:pic>
        <p:nvPicPr>
          <p:cNvPr id="10" name="Picture 9">
            <a:extLst>
              <a:ext uri="{FF2B5EF4-FFF2-40B4-BE49-F238E27FC236}">
                <a16:creationId xmlns:a16="http://schemas.microsoft.com/office/drawing/2014/main" id="{BADB9C07-7C77-452E-AD97-A97AB72C71E4}"/>
              </a:ext>
            </a:extLst>
          </p:cNvPr>
          <p:cNvPicPr>
            <a:picLocks noChangeAspect="1"/>
          </p:cNvPicPr>
          <p:nvPr/>
        </p:nvPicPr>
        <p:blipFill>
          <a:blip r:embed="rId5"/>
          <a:stretch>
            <a:fillRect/>
          </a:stretch>
        </p:blipFill>
        <p:spPr>
          <a:xfrm>
            <a:off x="6516087" y="1436703"/>
            <a:ext cx="2537027" cy="1571271"/>
          </a:xfrm>
          <a:prstGeom prst="rect">
            <a:avLst/>
          </a:prstGeom>
        </p:spPr>
      </p:pic>
      <p:pic>
        <p:nvPicPr>
          <p:cNvPr id="12" name="Picture 11">
            <a:extLst>
              <a:ext uri="{FF2B5EF4-FFF2-40B4-BE49-F238E27FC236}">
                <a16:creationId xmlns:a16="http://schemas.microsoft.com/office/drawing/2014/main" id="{EFEC50C0-514D-4B5E-A4C9-F2DD8C86D1A8}"/>
              </a:ext>
            </a:extLst>
          </p:cNvPr>
          <p:cNvPicPr>
            <a:picLocks noChangeAspect="1"/>
          </p:cNvPicPr>
          <p:nvPr/>
        </p:nvPicPr>
        <p:blipFill>
          <a:blip r:embed="rId6"/>
          <a:stretch>
            <a:fillRect/>
          </a:stretch>
        </p:blipFill>
        <p:spPr>
          <a:xfrm>
            <a:off x="144957" y="3140149"/>
            <a:ext cx="3058097" cy="1818692"/>
          </a:xfrm>
          <a:prstGeom prst="rect">
            <a:avLst/>
          </a:prstGeom>
        </p:spPr>
      </p:pic>
      <p:sp>
        <p:nvSpPr>
          <p:cNvPr id="7" name="Google Shape;255;p33">
            <a:extLst>
              <a:ext uri="{FF2B5EF4-FFF2-40B4-BE49-F238E27FC236}">
                <a16:creationId xmlns:a16="http://schemas.microsoft.com/office/drawing/2014/main" id="{D0117C4C-A058-43E6-82D3-5F4507C10D79}"/>
              </a:ext>
            </a:extLst>
          </p:cNvPr>
          <p:cNvSpPr txBox="1">
            <a:spLocks/>
          </p:cNvSpPr>
          <p:nvPr/>
        </p:nvSpPr>
        <p:spPr>
          <a:xfrm>
            <a:off x="3923703" y="3310999"/>
            <a:ext cx="3518675" cy="13717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Livvic"/>
              <a:buAutoNum type="arabicPeriod"/>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AutoNum type="arabicPeriod"/>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AutoNum type="arabicPeriod"/>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9pPr>
          </a:lstStyle>
          <a:p>
            <a:pPr marL="0" indent="0">
              <a:buFont typeface="Livvic"/>
              <a:buNone/>
            </a:pPr>
            <a:r>
              <a:rPr lang="en-US" sz="1200">
                <a:solidFill>
                  <a:schemeClr val="bg2"/>
                </a:solidFill>
              </a:rPr>
              <a:t>Upon doing the RFM analysis, we discovered that Recency, Frequency, and Monetary segmentation produces approximately the same results across all identified segments.</a:t>
            </a:r>
          </a:p>
          <a:p>
            <a:pPr marL="0" indent="0">
              <a:buFont typeface="Livvic"/>
              <a:buNone/>
            </a:pPr>
            <a:endParaRPr lang="en-US" sz="1200">
              <a:solidFill>
                <a:schemeClr val="bg2"/>
              </a:solidFill>
            </a:endParaRPr>
          </a:p>
          <a:p>
            <a:pPr marL="0" indent="0">
              <a:buFont typeface="Livvic"/>
              <a:buNone/>
            </a:pPr>
            <a:r>
              <a:rPr lang="en-US" sz="1200">
                <a:solidFill>
                  <a:schemeClr val="bg2"/>
                </a:solidFill>
              </a:rPr>
              <a:t>Thus, looking at email/newsletter/winemaker subscriptions is the next viable option.</a:t>
            </a:r>
          </a:p>
        </p:txBody>
      </p:sp>
      <p:cxnSp>
        <p:nvCxnSpPr>
          <p:cNvPr id="9" name="Google Shape;257;p33">
            <a:extLst>
              <a:ext uri="{FF2B5EF4-FFF2-40B4-BE49-F238E27FC236}">
                <a16:creationId xmlns:a16="http://schemas.microsoft.com/office/drawing/2014/main" id="{4B508B37-A039-49A4-9436-949288561937}"/>
              </a:ext>
            </a:extLst>
          </p:cNvPr>
          <p:cNvCxnSpPr>
            <a:cxnSpLocks/>
          </p:cNvCxnSpPr>
          <p:nvPr/>
        </p:nvCxnSpPr>
        <p:spPr>
          <a:xfrm>
            <a:off x="3830410" y="3310999"/>
            <a:ext cx="0" cy="1371708"/>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53117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Future Projects</a:t>
            </a:r>
            <a:endParaRPr lang="en-US"/>
          </a:p>
        </p:txBody>
      </p:sp>
      <p:sp>
        <p:nvSpPr>
          <p:cNvPr id="5" name="TextBox 4">
            <a:extLst>
              <a:ext uri="{FF2B5EF4-FFF2-40B4-BE49-F238E27FC236}">
                <a16:creationId xmlns:a16="http://schemas.microsoft.com/office/drawing/2014/main" id="{6F9EC08E-7DF9-464A-9A8D-BC9F4F515EB7}"/>
              </a:ext>
            </a:extLst>
          </p:cNvPr>
          <p:cNvSpPr txBox="1"/>
          <p:nvPr/>
        </p:nvSpPr>
        <p:spPr>
          <a:xfrm>
            <a:off x="574146" y="1445912"/>
            <a:ext cx="7130914" cy="2554545"/>
          </a:xfrm>
          <a:prstGeom prst="rect">
            <a:avLst/>
          </a:prstGeom>
          <a:noFill/>
        </p:spPr>
        <p:txBody>
          <a:bodyPr wrap="square" rtlCol="0">
            <a:spAutoFit/>
          </a:bodyPr>
          <a:lstStyle/>
          <a:p>
            <a:r>
              <a:rPr lang="en-US" sz="1600" b="0" i="0" u="none" strike="noStrike" baseline="0">
                <a:solidFill>
                  <a:schemeClr val="bg2"/>
                </a:solidFill>
                <a:latin typeface="Open Sans" panose="020B0606030504020204" pitchFamily="34" charset="0"/>
                <a:ea typeface="Open Sans" panose="020B0606030504020204" pitchFamily="34" charset="0"/>
                <a:cs typeface="Open Sans" panose="020B0606030504020204" pitchFamily="34" charset="0"/>
              </a:rPr>
              <a:t>Breakeven analysis on different wine products or direct marketing efforts</a:t>
            </a:r>
          </a:p>
          <a:p>
            <a:endParaRPr lang="en-US" sz="1600" b="0" i="0" u="none" strike="noStrike" baseline="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lr>
                <a:schemeClr val="bg2"/>
              </a:buClr>
              <a:buFont typeface="Arial" panose="020B0604020202020204" pitchFamily="34" charset="0"/>
              <a:buChar char="•"/>
            </a:pPr>
            <a:r>
              <a:rPr lang="en-US" sz="1600" b="0" i="0" u="none" strike="noStrike" baseline="0">
                <a:solidFill>
                  <a:schemeClr val="bg2"/>
                </a:solidFill>
                <a:latin typeface="Open Sans" panose="020B0606030504020204" pitchFamily="34" charset="0"/>
                <a:ea typeface="Open Sans" panose="020B0606030504020204" pitchFamily="34" charset="0"/>
                <a:cs typeface="Open Sans" panose="020B0606030504020204" pitchFamily="34" charset="0"/>
              </a:rPr>
              <a:t>Making an offer to a random sample of customers and calculating the Response Rate per RFM segment.</a:t>
            </a:r>
          </a:p>
          <a:p>
            <a:pPr marL="285750" indent="-285750">
              <a:buClr>
                <a:schemeClr val="bg2"/>
              </a:buClr>
              <a:buFont typeface="Arial" panose="020B0604020202020204" pitchFamily="34" charset="0"/>
              <a:buChar char="•"/>
            </a:pPr>
            <a:endParaRPr lang="en-US" sz="160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lr>
                <a:schemeClr val="bg2"/>
              </a:buClr>
              <a:buFont typeface="Arial" panose="020B0604020202020204" pitchFamily="34" charset="0"/>
              <a:buChar char="•"/>
            </a:pPr>
            <a:r>
              <a:rPr lang="en-US" sz="1600">
                <a:solidFill>
                  <a:schemeClr val="bg2"/>
                </a:solidFill>
                <a:latin typeface="Open Sans" panose="020B0606030504020204" pitchFamily="34" charset="0"/>
                <a:ea typeface="Open Sans" panose="020B0606030504020204" pitchFamily="34" charset="0"/>
                <a:cs typeface="Open Sans" panose="020B0606030504020204" pitchFamily="34" charset="0"/>
              </a:rPr>
              <a:t>Calculating a break-even response rate based on costs associated with the product/marketing effort</a:t>
            </a:r>
          </a:p>
          <a:p>
            <a:pPr marL="285750" indent="-285750">
              <a:buClr>
                <a:schemeClr val="bg2"/>
              </a:buClr>
              <a:buFont typeface="Arial" panose="020B0604020202020204" pitchFamily="34" charset="0"/>
              <a:buChar char="•"/>
            </a:pPr>
            <a:endParaRPr lang="en-US" sz="1600" b="0" i="0" u="none" strike="noStrike" baseline="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Clr>
                <a:schemeClr val="bg2"/>
              </a:buClr>
              <a:buFont typeface="Arial" panose="020B0604020202020204" pitchFamily="34" charset="0"/>
              <a:buChar char="•"/>
            </a:pPr>
            <a:r>
              <a:rPr lang="en-US" sz="1600">
                <a:solidFill>
                  <a:schemeClr val="bg2"/>
                </a:solidFill>
                <a:latin typeface="Open Sans" panose="020B0606030504020204" pitchFamily="34" charset="0"/>
                <a:ea typeface="Open Sans" panose="020B0606030504020204" pitchFamily="34" charset="0"/>
                <a:cs typeface="Open Sans" panose="020B0606030504020204" pitchFamily="34" charset="0"/>
              </a:rPr>
              <a:t>Select all segments above the break-even response rate and make them the offer.</a:t>
            </a:r>
            <a:endParaRPr lang="en-US" sz="1600" b="0" i="0" u="none" strike="noStrike" baseline="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9243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Segment Description</a:t>
            </a:r>
            <a:endParaRPr lang="en-US"/>
          </a:p>
        </p:txBody>
      </p:sp>
      <p:pic>
        <p:nvPicPr>
          <p:cNvPr id="3" name="Picture 2">
            <a:extLst>
              <a:ext uri="{FF2B5EF4-FFF2-40B4-BE49-F238E27FC236}">
                <a16:creationId xmlns:a16="http://schemas.microsoft.com/office/drawing/2014/main" id="{BEAFE162-2A34-490D-B70B-CB8B6CBC2EBE}"/>
              </a:ext>
            </a:extLst>
          </p:cNvPr>
          <p:cNvPicPr>
            <a:picLocks noChangeAspect="1"/>
          </p:cNvPicPr>
          <p:nvPr/>
        </p:nvPicPr>
        <p:blipFill>
          <a:blip r:embed="rId3"/>
          <a:stretch>
            <a:fillRect/>
          </a:stretch>
        </p:blipFill>
        <p:spPr>
          <a:xfrm>
            <a:off x="626116" y="1314424"/>
            <a:ext cx="5311600" cy="3368332"/>
          </a:xfrm>
          <a:prstGeom prst="rect">
            <a:avLst/>
          </a:prstGeom>
        </p:spPr>
      </p:pic>
      <p:sp>
        <p:nvSpPr>
          <p:cNvPr id="4" name="Rectangle: Rounded Corners 3">
            <a:extLst>
              <a:ext uri="{FF2B5EF4-FFF2-40B4-BE49-F238E27FC236}">
                <a16:creationId xmlns:a16="http://schemas.microsoft.com/office/drawing/2014/main" id="{8B5EC5C5-49A4-432F-BD66-2166EF7D13CD}"/>
              </a:ext>
            </a:extLst>
          </p:cNvPr>
          <p:cNvSpPr/>
          <p:nvPr/>
        </p:nvSpPr>
        <p:spPr>
          <a:xfrm>
            <a:off x="626116" y="1651591"/>
            <a:ext cx="5311600" cy="531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DE0C854-821A-4DE0-8C85-6F72B1EE5A21}"/>
              </a:ext>
            </a:extLst>
          </p:cNvPr>
          <p:cNvPicPr>
            <a:picLocks noChangeAspect="1"/>
          </p:cNvPicPr>
          <p:nvPr/>
        </p:nvPicPr>
        <p:blipFill rotWithShape="1">
          <a:blip r:embed="rId4"/>
          <a:srcRect t="41415"/>
          <a:stretch/>
        </p:blipFill>
        <p:spPr>
          <a:xfrm>
            <a:off x="6391887" y="1106500"/>
            <a:ext cx="2524261" cy="948095"/>
          </a:xfrm>
          <a:prstGeom prst="rect">
            <a:avLst/>
          </a:prstGeom>
        </p:spPr>
      </p:pic>
      <p:pic>
        <p:nvPicPr>
          <p:cNvPr id="8" name="Picture 7">
            <a:extLst>
              <a:ext uri="{FF2B5EF4-FFF2-40B4-BE49-F238E27FC236}">
                <a16:creationId xmlns:a16="http://schemas.microsoft.com/office/drawing/2014/main" id="{347D81B0-C228-4D3A-8BBF-9BABC3620780}"/>
              </a:ext>
            </a:extLst>
          </p:cNvPr>
          <p:cNvPicPr>
            <a:picLocks noChangeAspect="1"/>
          </p:cNvPicPr>
          <p:nvPr/>
        </p:nvPicPr>
        <p:blipFill rotWithShape="1">
          <a:blip r:embed="rId5"/>
          <a:srcRect t="45708"/>
          <a:stretch/>
        </p:blipFill>
        <p:spPr>
          <a:xfrm>
            <a:off x="6288427" y="2239926"/>
            <a:ext cx="2731179" cy="948095"/>
          </a:xfrm>
          <a:prstGeom prst="rect">
            <a:avLst/>
          </a:prstGeom>
        </p:spPr>
      </p:pic>
      <p:pic>
        <p:nvPicPr>
          <p:cNvPr id="9" name="Picture 8">
            <a:extLst>
              <a:ext uri="{FF2B5EF4-FFF2-40B4-BE49-F238E27FC236}">
                <a16:creationId xmlns:a16="http://schemas.microsoft.com/office/drawing/2014/main" id="{D9F7FAFE-3AE8-4DEC-A6C0-BE34404C1AD2}"/>
              </a:ext>
            </a:extLst>
          </p:cNvPr>
          <p:cNvPicPr>
            <a:picLocks noChangeAspect="1"/>
          </p:cNvPicPr>
          <p:nvPr/>
        </p:nvPicPr>
        <p:blipFill rotWithShape="1">
          <a:blip r:embed="rId6"/>
          <a:srcRect t="50979"/>
          <a:stretch/>
        </p:blipFill>
        <p:spPr>
          <a:xfrm>
            <a:off x="6391887" y="3256565"/>
            <a:ext cx="2660822" cy="799695"/>
          </a:xfrm>
          <a:prstGeom prst="rect">
            <a:avLst/>
          </a:prstGeom>
        </p:spPr>
      </p:pic>
      <p:cxnSp>
        <p:nvCxnSpPr>
          <p:cNvPr id="6" name="Straight Arrow Connector 5">
            <a:extLst>
              <a:ext uri="{FF2B5EF4-FFF2-40B4-BE49-F238E27FC236}">
                <a16:creationId xmlns:a16="http://schemas.microsoft.com/office/drawing/2014/main" id="{AF8E27B7-018E-4DFB-A9C2-BD746E7C78B4}"/>
              </a:ext>
            </a:extLst>
          </p:cNvPr>
          <p:cNvCxnSpPr>
            <a:endCxn id="7" idx="1"/>
          </p:cNvCxnSpPr>
          <p:nvPr/>
        </p:nvCxnSpPr>
        <p:spPr>
          <a:xfrm flipV="1">
            <a:off x="5937716" y="1580548"/>
            <a:ext cx="454171" cy="336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2EC02AC-25FE-42E0-BFF0-96C671602B65}"/>
              </a:ext>
            </a:extLst>
          </p:cNvPr>
          <p:cNvCxnSpPr>
            <a:stCxn id="4" idx="3"/>
            <a:endCxn id="8" idx="1"/>
          </p:cNvCxnSpPr>
          <p:nvPr/>
        </p:nvCxnSpPr>
        <p:spPr>
          <a:xfrm>
            <a:off x="5937716" y="1917405"/>
            <a:ext cx="350711" cy="79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362E682-D740-4ACA-B44F-0055676EEBEC}"/>
              </a:ext>
            </a:extLst>
          </p:cNvPr>
          <p:cNvCxnSpPr>
            <a:cxnSpLocks/>
            <a:stCxn id="4" idx="3"/>
            <a:endCxn id="9" idx="1"/>
          </p:cNvCxnSpPr>
          <p:nvPr/>
        </p:nvCxnSpPr>
        <p:spPr>
          <a:xfrm>
            <a:off x="5937716" y="1917405"/>
            <a:ext cx="454171" cy="1739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4E60978-D674-4090-A06F-94934679013D}"/>
              </a:ext>
            </a:extLst>
          </p:cNvPr>
          <p:cNvSpPr/>
          <p:nvPr/>
        </p:nvSpPr>
        <p:spPr>
          <a:xfrm>
            <a:off x="7988968" y="1037956"/>
            <a:ext cx="927180" cy="86303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423C042-E8A1-49F5-9CFB-7A4ADF770BE8}"/>
              </a:ext>
            </a:extLst>
          </p:cNvPr>
          <p:cNvSpPr/>
          <p:nvPr/>
        </p:nvSpPr>
        <p:spPr>
          <a:xfrm>
            <a:off x="7988968" y="2190078"/>
            <a:ext cx="923917" cy="86303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69E53AB-9431-49F4-9E25-02038CC39948}"/>
              </a:ext>
            </a:extLst>
          </p:cNvPr>
          <p:cNvSpPr/>
          <p:nvPr/>
        </p:nvSpPr>
        <p:spPr>
          <a:xfrm>
            <a:off x="7988968" y="3162419"/>
            <a:ext cx="923917" cy="79969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7972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0"/>
        <p:cNvGrpSpPr/>
        <p:nvPr/>
      </p:nvGrpSpPr>
      <p:grpSpPr>
        <a:xfrm>
          <a:off x="0" y="0"/>
          <a:ext cx="0" cy="0"/>
          <a:chOff x="0" y="0"/>
          <a:chExt cx="0" cy="0"/>
        </a:xfrm>
      </p:grpSpPr>
      <p:sp>
        <p:nvSpPr>
          <p:cNvPr id="3511" name="Google Shape;3511;p47"/>
          <p:cNvSpPr txBox="1">
            <a:spLocks noGrp="1"/>
          </p:cNvSpPr>
          <p:nvPr>
            <p:ph type="subTitle" idx="5"/>
          </p:nvPr>
        </p:nvSpPr>
        <p:spPr>
          <a:xfrm>
            <a:off x="4846320" y="2430000"/>
            <a:ext cx="1024200" cy="283500"/>
          </a:xfrm>
          <a:prstGeom prst="rect">
            <a:avLst/>
          </a:prstGeom>
        </p:spPr>
        <p:txBody>
          <a:bodyPr spcFirstLastPara="1" wrap="square" lIns="91425" tIns="91425" rIns="91425" bIns="91425" anchor="ctr" anchorCtr="0">
            <a:noAutofit/>
          </a:bodyPr>
          <a:lstStyle/>
          <a:p>
            <a:pPr marL="0" indent="0"/>
            <a:r>
              <a:rPr lang="en-US"/>
              <a:t>Loyalty Program</a:t>
            </a:r>
          </a:p>
        </p:txBody>
      </p:sp>
      <p:sp>
        <p:nvSpPr>
          <p:cNvPr id="3512" name="Google Shape;3512;p47"/>
          <p:cNvSpPr txBox="1">
            <a:spLocks noGrp="1"/>
          </p:cNvSpPr>
          <p:nvPr>
            <p:ph type="subTitle" idx="3"/>
          </p:nvPr>
        </p:nvSpPr>
        <p:spPr>
          <a:xfrm>
            <a:off x="6074675" y="3442142"/>
            <a:ext cx="2606810" cy="9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Include costs of engaging customers </a:t>
            </a:r>
            <a:r>
              <a:rPr lang="en-US"/>
              <a:t>in the data</a:t>
            </a:r>
            <a:r>
              <a:rPr lang="en"/>
              <a:t> in order to calculate LTV for different customer groups</a:t>
            </a:r>
            <a:endParaRPr/>
          </a:p>
        </p:txBody>
      </p:sp>
      <p:grpSp>
        <p:nvGrpSpPr>
          <p:cNvPr id="3513" name="Google Shape;3513;p47"/>
          <p:cNvGrpSpPr/>
          <p:nvPr/>
        </p:nvGrpSpPr>
        <p:grpSpPr>
          <a:xfrm>
            <a:off x="-25424" y="-14268"/>
            <a:ext cx="4597426" cy="5187192"/>
            <a:chOff x="-25424" y="-14268"/>
            <a:chExt cx="4597426" cy="5187192"/>
          </a:xfrm>
        </p:grpSpPr>
        <p:pic>
          <p:nvPicPr>
            <p:cNvPr id="3514" name="Google Shape;3514;p47"/>
            <p:cNvPicPr preferRelativeResize="0"/>
            <p:nvPr/>
          </p:nvPicPr>
          <p:blipFill rotWithShape="1">
            <a:blip r:embed="rId3">
              <a:alphaModFix/>
            </a:blip>
            <a:srcRect l="12318" t="-291" r="-493" b="-291"/>
            <a:stretch/>
          </p:blipFill>
          <p:spPr>
            <a:xfrm flipH="1">
              <a:off x="-25424" y="-14268"/>
              <a:ext cx="4597426" cy="5187192"/>
            </a:xfrm>
            <a:prstGeom prst="rect">
              <a:avLst/>
            </a:prstGeom>
            <a:noFill/>
            <a:ln>
              <a:noFill/>
            </a:ln>
          </p:spPr>
        </p:pic>
        <p:sp>
          <p:nvSpPr>
            <p:cNvPr id="3515" name="Google Shape;3515;p47"/>
            <p:cNvSpPr/>
            <p:nvPr/>
          </p:nvSpPr>
          <p:spPr>
            <a:xfrm>
              <a:off x="1645377" y="2277904"/>
              <a:ext cx="2590800" cy="2586600"/>
            </a:xfrm>
            <a:prstGeom prst="ellipse">
              <a:avLst/>
            </a:prstGeom>
            <a:gradFill>
              <a:gsLst>
                <a:gs pos="0">
                  <a:srgbClr val="000000">
                    <a:alpha val="67843"/>
                  </a:srgbClr>
                </a:gs>
                <a:gs pos="94000">
                  <a:srgbClr val="808080">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6" name="Google Shape;3516;p47"/>
          <p:cNvSpPr txBox="1">
            <a:spLocks noGrp="1"/>
          </p:cNvSpPr>
          <p:nvPr>
            <p:ph type="subTitle" idx="1"/>
          </p:nvPr>
        </p:nvSpPr>
        <p:spPr>
          <a:xfrm>
            <a:off x="6074674" y="786958"/>
            <a:ext cx="2773893" cy="9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For the segments provided in the data, target them based on purchase rate of each channel and allocate the resources wisely.</a:t>
            </a:r>
            <a:endParaRPr/>
          </a:p>
        </p:txBody>
      </p:sp>
      <p:sp>
        <p:nvSpPr>
          <p:cNvPr id="3517" name="Google Shape;3517;p47"/>
          <p:cNvSpPr txBox="1">
            <a:spLocks noGrp="1"/>
          </p:cNvSpPr>
          <p:nvPr>
            <p:ph type="subTitle" idx="4"/>
          </p:nvPr>
        </p:nvSpPr>
        <p:spPr>
          <a:xfrm>
            <a:off x="4679363" y="1102408"/>
            <a:ext cx="1191157"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 S</a:t>
            </a:r>
            <a:r>
              <a:rPr lang="en-US"/>
              <a:t>e</a:t>
            </a:r>
            <a:r>
              <a:rPr lang="en"/>
              <a:t>gments Differently</a:t>
            </a:r>
            <a:endParaRPr/>
          </a:p>
        </p:txBody>
      </p:sp>
      <p:sp>
        <p:nvSpPr>
          <p:cNvPr id="3518" name="Google Shape;3518;p47"/>
          <p:cNvSpPr txBox="1">
            <a:spLocks noGrp="1"/>
          </p:cNvSpPr>
          <p:nvPr>
            <p:ph type="subTitle" idx="2"/>
          </p:nvPr>
        </p:nvSpPr>
        <p:spPr>
          <a:xfrm>
            <a:off x="6074674" y="2114550"/>
            <a:ext cx="3069321" cy="9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With the more granular segmentation, focus on segments 415-555 (the winemaker call subscribers most likely to increase purchases as a result) </a:t>
            </a:r>
          </a:p>
        </p:txBody>
      </p:sp>
      <p:sp>
        <p:nvSpPr>
          <p:cNvPr id="3519" name="Google Shape;3519;p47"/>
          <p:cNvSpPr txBox="1">
            <a:spLocks noGrp="1"/>
          </p:cNvSpPr>
          <p:nvPr>
            <p:ph type="subTitle" idx="6"/>
          </p:nvPr>
        </p:nvSpPr>
        <p:spPr>
          <a:xfrm>
            <a:off x="4846320" y="3757592"/>
            <a:ext cx="10242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Customer Analysis</a:t>
            </a:r>
            <a:endParaRPr/>
          </a:p>
        </p:txBody>
      </p:sp>
      <p:grpSp>
        <p:nvGrpSpPr>
          <p:cNvPr id="3520" name="Google Shape;3520;p47"/>
          <p:cNvGrpSpPr/>
          <p:nvPr/>
        </p:nvGrpSpPr>
        <p:grpSpPr>
          <a:xfrm>
            <a:off x="1598825" y="3447476"/>
            <a:ext cx="3125576" cy="1788769"/>
            <a:chOff x="1522625" y="3447476"/>
            <a:chExt cx="3125576" cy="1788769"/>
          </a:xfrm>
        </p:grpSpPr>
        <p:pic>
          <p:nvPicPr>
            <p:cNvPr id="3521" name="Google Shape;3521;p47"/>
            <p:cNvPicPr preferRelativeResize="0"/>
            <p:nvPr/>
          </p:nvPicPr>
          <p:blipFill rotWithShape="1">
            <a:blip r:embed="rId4">
              <a:alphaModFix/>
            </a:blip>
            <a:srcRect t="21630"/>
            <a:stretch/>
          </p:blipFill>
          <p:spPr>
            <a:xfrm rot="10800000" flipH="1">
              <a:off x="1522625" y="3447476"/>
              <a:ext cx="1944225" cy="1705924"/>
            </a:xfrm>
            <a:prstGeom prst="rect">
              <a:avLst/>
            </a:prstGeom>
            <a:noFill/>
            <a:ln>
              <a:noFill/>
            </a:ln>
          </p:spPr>
        </p:pic>
        <p:pic>
          <p:nvPicPr>
            <p:cNvPr id="3522" name="Google Shape;3522;p47"/>
            <p:cNvPicPr preferRelativeResize="0"/>
            <p:nvPr/>
          </p:nvPicPr>
          <p:blipFill rotWithShape="1">
            <a:blip r:embed="rId5">
              <a:alphaModFix amt="90000"/>
            </a:blip>
            <a:srcRect b="67056"/>
            <a:stretch/>
          </p:blipFill>
          <p:spPr>
            <a:xfrm>
              <a:off x="2481850" y="4603245"/>
              <a:ext cx="2166351" cy="633001"/>
            </a:xfrm>
            <a:prstGeom prst="rect">
              <a:avLst/>
            </a:prstGeom>
            <a:noFill/>
            <a:ln>
              <a:noFill/>
            </a:ln>
          </p:spPr>
        </p:pic>
        <p:pic>
          <p:nvPicPr>
            <p:cNvPr id="3523" name="Google Shape;3523;p47"/>
            <p:cNvPicPr preferRelativeResize="0"/>
            <p:nvPr/>
          </p:nvPicPr>
          <p:blipFill>
            <a:blip r:embed="rId6">
              <a:alphaModFix/>
            </a:blip>
            <a:stretch>
              <a:fillRect/>
            </a:stretch>
          </p:blipFill>
          <p:spPr>
            <a:xfrm>
              <a:off x="3468647" y="4892854"/>
              <a:ext cx="164575" cy="169870"/>
            </a:xfrm>
            <a:prstGeom prst="rect">
              <a:avLst/>
            </a:prstGeom>
            <a:noFill/>
            <a:ln>
              <a:noFill/>
            </a:ln>
          </p:spPr>
        </p:pic>
      </p:grpSp>
      <p:sp>
        <p:nvSpPr>
          <p:cNvPr id="3524" name="Google Shape;3524;p47"/>
          <p:cNvSpPr txBox="1">
            <a:spLocks noGrp="1"/>
          </p:cNvSpPr>
          <p:nvPr>
            <p:ph type="title"/>
          </p:nvPr>
        </p:nvSpPr>
        <p:spPr>
          <a:xfrm>
            <a:off x="-425310" y="2473523"/>
            <a:ext cx="5003174" cy="20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a:t>RECOMMENDATIONS</a:t>
            </a:r>
            <a:endParaRPr lang="en-US" sz="3200"/>
          </a:p>
        </p:txBody>
      </p:sp>
      <p:cxnSp>
        <p:nvCxnSpPr>
          <p:cNvPr id="3525" name="Google Shape;3525;p47"/>
          <p:cNvCxnSpPr/>
          <p:nvPr/>
        </p:nvCxnSpPr>
        <p:spPr>
          <a:xfrm>
            <a:off x="5967313" y="957808"/>
            <a:ext cx="0" cy="572700"/>
          </a:xfrm>
          <a:prstGeom prst="straightConnector1">
            <a:avLst/>
          </a:prstGeom>
          <a:noFill/>
          <a:ln w="19050" cap="flat" cmpd="sng">
            <a:solidFill>
              <a:schemeClr val="accent1"/>
            </a:solidFill>
            <a:prstDash val="solid"/>
            <a:round/>
            <a:headEnd type="none" w="med" len="med"/>
            <a:tailEnd type="none" w="med" len="med"/>
          </a:ln>
        </p:spPr>
      </p:cxnSp>
      <p:cxnSp>
        <p:nvCxnSpPr>
          <p:cNvPr id="3526" name="Google Shape;3526;p47"/>
          <p:cNvCxnSpPr/>
          <p:nvPr/>
        </p:nvCxnSpPr>
        <p:spPr>
          <a:xfrm>
            <a:off x="5967313" y="2285400"/>
            <a:ext cx="0" cy="572700"/>
          </a:xfrm>
          <a:prstGeom prst="straightConnector1">
            <a:avLst/>
          </a:prstGeom>
          <a:noFill/>
          <a:ln w="19050" cap="flat" cmpd="sng">
            <a:solidFill>
              <a:schemeClr val="accent1"/>
            </a:solidFill>
            <a:prstDash val="solid"/>
            <a:round/>
            <a:headEnd type="none" w="med" len="med"/>
            <a:tailEnd type="none" w="med" len="med"/>
          </a:ln>
        </p:spPr>
      </p:cxnSp>
      <p:cxnSp>
        <p:nvCxnSpPr>
          <p:cNvPr id="3527" name="Google Shape;3527;p47"/>
          <p:cNvCxnSpPr/>
          <p:nvPr/>
        </p:nvCxnSpPr>
        <p:spPr>
          <a:xfrm>
            <a:off x="5967313" y="3612992"/>
            <a:ext cx="0" cy="5727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1"/>
        <p:cNvGrpSpPr/>
        <p:nvPr/>
      </p:nvGrpSpPr>
      <p:grpSpPr>
        <a:xfrm>
          <a:off x="0" y="0"/>
          <a:ext cx="0" cy="0"/>
          <a:chOff x="0" y="0"/>
          <a:chExt cx="0" cy="0"/>
        </a:xfrm>
      </p:grpSpPr>
      <p:cxnSp>
        <p:nvCxnSpPr>
          <p:cNvPr id="3472" name="Google Shape;3472;p44"/>
          <p:cNvCxnSpPr>
            <a:endCxn id="3473" idx="3"/>
          </p:cNvCxnSpPr>
          <p:nvPr/>
        </p:nvCxnSpPr>
        <p:spPr>
          <a:xfrm rot="10800000" flipH="1">
            <a:off x="1434294" y="3190247"/>
            <a:ext cx="6319500" cy="1800"/>
          </a:xfrm>
          <a:prstGeom prst="straightConnector1">
            <a:avLst/>
          </a:prstGeom>
          <a:noFill/>
          <a:ln w="19050" cap="flat" cmpd="sng">
            <a:solidFill>
              <a:schemeClr val="accent5"/>
            </a:solidFill>
            <a:prstDash val="solid"/>
            <a:round/>
            <a:headEnd type="none" w="med" len="med"/>
            <a:tailEnd type="none" w="med" len="med"/>
          </a:ln>
        </p:spPr>
      </p:cxnSp>
      <p:pic>
        <p:nvPicPr>
          <p:cNvPr id="3474" name="Google Shape;3474;p44"/>
          <p:cNvPicPr preferRelativeResize="0"/>
          <p:nvPr/>
        </p:nvPicPr>
        <p:blipFill>
          <a:blip r:embed="rId3">
            <a:alphaModFix/>
          </a:blip>
          <a:stretch>
            <a:fillRect/>
          </a:stretch>
        </p:blipFill>
        <p:spPr>
          <a:xfrm>
            <a:off x="1400226" y="2965109"/>
            <a:ext cx="554151" cy="572700"/>
          </a:xfrm>
          <a:prstGeom prst="rect">
            <a:avLst/>
          </a:prstGeom>
          <a:noFill/>
          <a:ln>
            <a:noFill/>
          </a:ln>
        </p:spPr>
      </p:pic>
      <p:sp>
        <p:nvSpPr>
          <p:cNvPr id="3475" name="Google Shape;3475;p44"/>
          <p:cNvSpPr txBox="1">
            <a:spLocks noGrp="1"/>
          </p:cNvSpPr>
          <p:nvPr>
            <p:ph type="title"/>
          </p:nvPr>
        </p:nvSpPr>
        <p:spPr>
          <a:xfrm>
            <a:off x="4572000" y="539496"/>
            <a:ext cx="3858900" cy="8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PROJECTS</a:t>
            </a:r>
            <a:endParaRPr/>
          </a:p>
        </p:txBody>
      </p:sp>
      <p:sp>
        <p:nvSpPr>
          <p:cNvPr id="3476" name="Google Shape;3476;p44"/>
          <p:cNvSpPr txBox="1">
            <a:spLocks noGrp="1"/>
          </p:cNvSpPr>
          <p:nvPr>
            <p:ph type="title" idx="4294967295"/>
          </p:nvPr>
        </p:nvSpPr>
        <p:spPr>
          <a:xfrm>
            <a:off x="1388425" y="2984147"/>
            <a:ext cx="554100" cy="4122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rPr>
              <a:t>01</a:t>
            </a:r>
            <a:endParaRPr sz="1800">
              <a:solidFill>
                <a:schemeClr val="lt1"/>
              </a:solidFill>
            </a:endParaRPr>
          </a:p>
        </p:txBody>
      </p:sp>
      <p:pic>
        <p:nvPicPr>
          <p:cNvPr id="3477" name="Google Shape;3477;p44"/>
          <p:cNvPicPr preferRelativeResize="0"/>
          <p:nvPr/>
        </p:nvPicPr>
        <p:blipFill>
          <a:blip r:embed="rId3">
            <a:alphaModFix/>
          </a:blip>
          <a:stretch>
            <a:fillRect/>
          </a:stretch>
        </p:blipFill>
        <p:spPr>
          <a:xfrm rot="10800000">
            <a:off x="3332126" y="2888909"/>
            <a:ext cx="554151" cy="572700"/>
          </a:xfrm>
          <a:prstGeom prst="rect">
            <a:avLst/>
          </a:prstGeom>
          <a:noFill/>
          <a:ln>
            <a:noFill/>
          </a:ln>
        </p:spPr>
      </p:pic>
      <p:sp>
        <p:nvSpPr>
          <p:cNvPr id="3478" name="Google Shape;3478;p44"/>
          <p:cNvSpPr txBox="1">
            <a:spLocks noGrp="1"/>
          </p:cNvSpPr>
          <p:nvPr>
            <p:ph type="title" idx="4294967295"/>
          </p:nvPr>
        </p:nvSpPr>
        <p:spPr>
          <a:xfrm>
            <a:off x="3325515" y="2984147"/>
            <a:ext cx="554100" cy="4122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rPr>
              <a:t>02</a:t>
            </a:r>
            <a:endParaRPr sz="1800">
              <a:solidFill>
                <a:schemeClr val="lt1"/>
              </a:solidFill>
            </a:endParaRPr>
          </a:p>
        </p:txBody>
      </p:sp>
      <p:pic>
        <p:nvPicPr>
          <p:cNvPr id="3479" name="Google Shape;3479;p44"/>
          <p:cNvPicPr preferRelativeResize="0"/>
          <p:nvPr/>
        </p:nvPicPr>
        <p:blipFill>
          <a:blip r:embed="rId3">
            <a:alphaModFix/>
          </a:blip>
          <a:stretch>
            <a:fillRect/>
          </a:stretch>
        </p:blipFill>
        <p:spPr>
          <a:xfrm>
            <a:off x="5264026" y="2965109"/>
            <a:ext cx="554151" cy="572700"/>
          </a:xfrm>
          <a:prstGeom prst="rect">
            <a:avLst/>
          </a:prstGeom>
          <a:noFill/>
          <a:ln>
            <a:noFill/>
          </a:ln>
        </p:spPr>
      </p:pic>
      <p:sp>
        <p:nvSpPr>
          <p:cNvPr id="3480" name="Google Shape;3480;p44"/>
          <p:cNvSpPr txBox="1">
            <a:spLocks noGrp="1"/>
          </p:cNvSpPr>
          <p:nvPr>
            <p:ph type="title" idx="4294967295"/>
          </p:nvPr>
        </p:nvSpPr>
        <p:spPr>
          <a:xfrm>
            <a:off x="5262604" y="2984147"/>
            <a:ext cx="554100" cy="4122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rPr>
              <a:t>03</a:t>
            </a:r>
            <a:endParaRPr sz="1800">
              <a:solidFill>
                <a:schemeClr val="lt1"/>
              </a:solidFill>
            </a:endParaRPr>
          </a:p>
        </p:txBody>
      </p:sp>
      <p:pic>
        <p:nvPicPr>
          <p:cNvPr id="3481" name="Google Shape;3481;p44"/>
          <p:cNvPicPr preferRelativeResize="0"/>
          <p:nvPr/>
        </p:nvPicPr>
        <p:blipFill>
          <a:blip r:embed="rId3">
            <a:alphaModFix/>
          </a:blip>
          <a:stretch>
            <a:fillRect/>
          </a:stretch>
        </p:blipFill>
        <p:spPr>
          <a:xfrm rot="10800000">
            <a:off x="7195926" y="2888909"/>
            <a:ext cx="554151" cy="572700"/>
          </a:xfrm>
          <a:prstGeom prst="rect">
            <a:avLst/>
          </a:prstGeom>
          <a:noFill/>
          <a:ln>
            <a:noFill/>
          </a:ln>
        </p:spPr>
      </p:pic>
      <p:sp>
        <p:nvSpPr>
          <p:cNvPr id="3473" name="Google Shape;3473;p44"/>
          <p:cNvSpPr txBox="1">
            <a:spLocks noGrp="1"/>
          </p:cNvSpPr>
          <p:nvPr>
            <p:ph type="title" idx="4294967295"/>
          </p:nvPr>
        </p:nvSpPr>
        <p:spPr>
          <a:xfrm>
            <a:off x="7199694" y="2984147"/>
            <a:ext cx="554100" cy="4122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rPr>
              <a:t>04</a:t>
            </a:r>
            <a:endParaRPr sz="1800">
              <a:solidFill>
                <a:schemeClr val="lt1"/>
              </a:solidFill>
            </a:endParaRPr>
          </a:p>
        </p:txBody>
      </p:sp>
      <p:sp>
        <p:nvSpPr>
          <p:cNvPr id="3482" name="Google Shape;3482;p44"/>
          <p:cNvSpPr txBox="1">
            <a:spLocks noGrp="1"/>
          </p:cNvSpPr>
          <p:nvPr>
            <p:ph type="subTitle" idx="4294967295"/>
          </p:nvPr>
        </p:nvSpPr>
        <p:spPr>
          <a:xfrm>
            <a:off x="979675" y="2454736"/>
            <a:ext cx="1371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accent1"/>
                </a:solidFill>
                <a:latin typeface="Oswald"/>
                <a:ea typeface="Oswald"/>
                <a:cs typeface="Oswald"/>
                <a:sym typeface="Oswald"/>
              </a:rPr>
              <a:t>Project 1</a:t>
            </a:r>
            <a:endParaRPr sz="1800" b="0">
              <a:solidFill>
                <a:schemeClr val="accent1"/>
              </a:solidFill>
              <a:latin typeface="Oswald"/>
              <a:ea typeface="Oswald"/>
              <a:cs typeface="Oswald"/>
              <a:sym typeface="Oswald"/>
            </a:endParaRPr>
          </a:p>
        </p:txBody>
      </p:sp>
      <p:sp>
        <p:nvSpPr>
          <p:cNvPr id="3483" name="Google Shape;3483;p44"/>
          <p:cNvSpPr txBox="1">
            <a:spLocks noGrp="1"/>
          </p:cNvSpPr>
          <p:nvPr>
            <p:ph type="subTitle" idx="4294967295"/>
          </p:nvPr>
        </p:nvSpPr>
        <p:spPr>
          <a:xfrm>
            <a:off x="827275" y="3530377"/>
            <a:ext cx="1700700" cy="90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How much does it cost to keep a customer engaged via subscription? </a:t>
            </a:r>
            <a:endParaRPr/>
          </a:p>
        </p:txBody>
      </p:sp>
      <p:sp>
        <p:nvSpPr>
          <p:cNvPr id="3484" name="Google Shape;3484;p44"/>
          <p:cNvSpPr txBox="1">
            <a:spLocks noGrp="1"/>
          </p:cNvSpPr>
          <p:nvPr>
            <p:ph type="subTitle" idx="4294967295"/>
          </p:nvPr>
        </p:nvSpPr>
        <p:spPr>
          <a:xfrm>
            <a:off x="2916765" y="2454736"/>
            <a:ext cx="1371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accent1"/>
                </a:solidFill>
                <a:latin typeface="Oswald"/>
                <a:ea typeface="Oswald"/>
                <a:cs typeface="Oswald"/>
                <a:sym typeface="Oswald"/>
              </a:rPr>
              <a:t>Project 2</a:t>
            </a:r>
            <a:endParaRPr sz="1800" b="0">
              <a:solidFill>
                <a:schemeClr val="accent1"/>
              </a:solidFill>
              <a:latin typeface="Oswald"/>
              <a:ea typeface="Oswald"/>
              <a:cs typeface="Oswald"/>
              <a:sym typeface="Oswald"/>
            </a:endParaRPr>
          </a:p>
        </p:txBody>
      </p:sp>
      <p:sp>
        <p:nvSpPr>
          <p:cNvPr id="3485" name="Google Shape;3485;p44"/>
          <p:cNvSpPr txBox="1">
            <a:spLocks noGrp="1"/>
          </p:cNvSpPr>
          <p:nvPr>
            <p:ph type="subTitle" idx="4294967295"/>
          </p:nvPr>
        </p:nvSpPr>
        <p:spPr>
          <a:xfrm>
            <a:off x="2764365" y="3530377"/>
            <a:ext cx="1700700" cy="90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How can we retain customers over time?</a:t>
            </a:r>
            <a:endParaRPr/>
          </a:p>
        </p:txBody>
      </p:sp>
      <p:sp>
        <p:nvSpPr>
          <p:cNvPr id="3486" name="Google Shape;3486;p44"/>
          <p:cNvSpPr txBox="1">
            <a:spLocks noGrp="1"/>
          </p:cNvSpPr>
          <p:nvPr>
            <p:ph type="subTitle" idx="4294967295"/>
          </p:nvPr>
        </p:nvSpPr>
        <p:spPr>
          <a:xfrm>
            <a:off x="4853854" y="2454736"/>
            <a:ext cx="1371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accent1"/>
                </a:solidFill>
                <a:latin typeface="Oswald"/>
                <a:ea typeface="Oswald"/>
                <a:cs typeface="Oswald"/>
                <a:sym typeface="Oswald"/>
              </a:rPr>
              <a:t>Project 3</a:t>
            </a:r>
            <a:endParaRPr sz="1800" b="0">
              <a:solidFill>
                <a:schemeClr val="accent1"/>
              </a:solidFill>
              <a:latin typeface="Oswald"/>
              <a:ea typeface="Oswald"/>
              <a:cs typeface="Oswald"/>
              <a:sym typeface="Oswald"/>
            </a:endParaRPr>
          </a:p>
        </p:txBody>
      </p:sp>
      <p:sp>
        <p:nvSpPr>
          <p:cNvPr id="3487" name="Google Shape;3487;p44"/>
          <p:cNvSpPr txBox="1">
            <a:spLocks noGrp="1"/>
          </p:cNvSpPr>
          <p:nvPr>
            <p:ph type="subTitle" idx="4294967295"/>
          </p:nvPr>
        </p:nvSpPr>
        <p:spPr>
          <a:xfrm>
            <a:off x="4701454" y="3530377"/>
            <a:ext cx="1700700" cy="90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Advertising Spending for each marketing strategy vs sales </a:t>
            </a:r>
            <a:endParaRPr/>
          </a:p>
        </p:txBody>
      </p:sp>
      <p:sp>
        <p:nvSpPr>
          <p:cNvPr id="3488" name="Google Shape;3488;p44"/>
          <p:cNvSpPr txBox="1">
            <a:spLocks noGrp="1"/>
          </p:cNvSpPr>
          <p:nvPr>
            <p:ph type="subTitle" idx="4294967295"/>
          </p:nvPr>
        </p:nvSpPr>
        <p:spPr>
          <a:xfrm>
            <a:off x="6790944" y="2454736"/>
            <a:ext cx="1371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accent1"/>
                </a:solidFill>
                <a:latin typeface="Oswald"/>
                <a:ea typeface="Oswald"/>
                <a:cs typeface="Oswald"/>
                <a:sym typeface="Oswald"/>
              </a:rPr>
              <a:t>Project 4</a:t>
            </a:r>
            <a:endParaRPr sz="1800" b="0">
              <a:solidFill>
                <a:schemeClr val="accent1"/>
              </a:solidFill>
              <a:latin typeface="Oswald"/>
              <a:ea typeface="Oswald"/>
              <a:cs typeface="Oswald"/>
              <a:sym typeface="Oswald"/>
            </a:endParaRPr>
          </a:p>
        </p:txBody>
      </p:sp>
      <p:sp>
        <p:nvSpPr>
          <p:cNvPr id="3489" name="Google Shape;3489;p44"/>
          <p:cNvSpPr txBox="1">
            <a:spLocks noGrp="1"/>
          </p:cNvSpPr>
          <p:nvPr>
            <p:ph type="subTitle" idx="4294967295"/>
          </p:nvPr>
        </p:nvSpPr>
        <p:spPr>
          <a:xfrm>
            <a:off x="6638544" y="3530377"/>
            <a:ext cx="1700700" cy="90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What increases Customer Lifetime Value (CLV)?</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6" name="Google Shape;3556;p50"/>
          <p:cNvSpPr/>
          <p:nvPr/>
        </p:nvSpPr>
        <p:spPr>
          <a:xfrm>
            <a:off x="5789750" y="365750"/>
            <a:ext cx="1838600" cy="4003479"/>
          </a:xfrm>
          <a:custGeom>
            <a:avLst/>
            <a:gdLst/>
            <a:ahLst/>
            <a:cxnLst/>
            <a:rect l="l" t="t" r="r" b="b"/>
            <a:pathLst>
              <a:path w="73544" h="208406" extrusionOk="0">
                <a:moveTo>
                  <a:pt x="10728" y="14880"/>
                </a:moveTo>
                <a:cubicBezTo>
                  <a:pt x="9334" y="14880"/>
                  <a:pt x="7948" y="15075"/>
                  <a:pt x="6582" y="15465"/>
                </a:cubicBezTo>
                <a:cubicBezTo>
                  <a:pt x="4974" y="15953"/>
                  <a:pt x="3413" y="16684"/>
                  <a:pt x="2048" y="17611"/>
                </a:cubicBezTo>
                <a:cubicBezTo>
                  <a:pt x="1414" y="18001"/>
                  <a:pt x="878" y="18537"/>
                  <a:pt x="439" y="19122"/>
                </a:cubicBezTo>
                <a:cubicBezTo>
                  <a:pt x="49" y="19610"/>
                  <a:pt x="0" y="20292"/>
                  <a:pt x="293" y="20828"/>
                </a:cubicBezTo>
                <a:cubicBezTo>
                  <a:pt x="521" y="21377"/>
                  <a:pt x="1092" y="21711"/>
                  <a:pt x="1644" y="21711"/>
                </a:cubicBezTo>
                <a:cubicBezTo>
                  <a:pt x="1681" y="21711"/>
                  <a:pt x="1719" y="21709"/>
                  <a:pt x="1756" y="21706"/>
                </a:cubicBezTo>
                <a:cubicBezTo>
                  <a:pt x="3023" y="21657"/>
                  <a:pt x="4242" y="21267"/>
                  <a:pt x="5266" y="20585"/>
                </a:cubicBezTo>
                <a:cubicBezTo>
                  <a:pt x="6826" y="19707"/>
                  <a:pt x="8484" y="18976"/>
                  <a:pt x="10190" y="18439"/>
                </a:cubicBezTo>
                <a:cubicBezTo>
                  <a:pt x="11383" y="18103"/>
                  <a:pt x="12539" y="17940"/>
                  <a:pt x="13660" y="17940"/>
                </a:cubicBezTo>
                <a:cubicBezTo>
                  <a:pt x="16435" y="17940"/>
                  <a:pt x="18994" y="18939"/>
                  <a:pt x="21355" y="20780"/>
                </a:cubicBezTo>
                <a:cubicBezTo>
                  <a:pt x="23013" y="22194"/>
                  <a:pt x="24476" y="23754"/>
                  <a:pt x="25694" y="25509"/>
                </a:cubicBezTo>
                <a:cubicBezTo>
                  <a:pt x="25743" y="25558"/>
                  <a:pt x="25841" y="25655"/>
                  <a:pt x="25889" y="25704"/>
                </a:cubicBezTo>
                <a:cubicBezTo>
                  <a:pt x="25694" y="25070"/>
                  <a:pt x="25451" y="24485"/>
                  <a:pt x="25061" y="23949"/>
                </a:cubicBezTo>
                <a:cubicBezTo>
                  <a:pt x="23744" y="21657"/>
                  <a:pt x="22038" y="19658"/>
                  <a:pt x="20039" y="18001"/>
                </a:cubicBezTo>
                <a:cubicBezTo>
                  <a:pt x="17991" y="16294"/>
                  <a:pt x="15456" y="15222"/>
                  <a:pt x="12823" y="15027"/>
                </a:cubicBezTo>
                <a:cubicBezTo>
                  <a:pt x="12124" y="14929"/>
                  <a:pt x="11425" y="14880"/>
                  <a:pt x="10728" y="14880"/>
                </a:cubicBezTo>
                <a:close/>
                <a:moveTo>
                  <a:pt x="69074" y="29106"/>
                </a:moveTo>
                <a:cubicBezTo>
                  <a:pt x="66234" y="29106"/>
                  <a:pt x="61166" y="32861"/>
                  <a:pt x="60457" y="35699"/>
                </a:cubicBezTo>
                <a:cubicBezTo>
                  <a:pt x="63041" y="33164"/>
                  <a:pt x="66210" y="32432"/>
                  <a:pt x="69525" y="31993"/>
                </a:cubicBezTo>
                <a:cubicBezTo>
                  <a:pt x="70354" y="31896"/>
                  <a:pt x="71524" y="31652"/>
                  <a:pt x="71427" y="30433"/>
                </a:cubicBezTo>
                <a:cubicBezTo>
                  <a:pt x="71280" y="29214"/>
                  <a:pt x="70208" y="29166"/>
                  <a:pt x="69330" y="29117"/>
                </a:cubicBezTo>
                <a:cubicBezTo>
                  <a:pt x="69247" y="29110"/>
                  <a:pt x="69161" y="29106"/>
                  <a:pt x="69074" y="29106"/>
                </a:cubicBezTo>
                <a:close/>
                <a:moveTo>
                  <a:pt x="54284" y="0"/>
                </a:moveTo>
                <a:cubicBezTo>
                  <a:pt x="54077" y="0"/>
                  <a:pt x="53870" y="51"/>
                  <a:pt x="53680" y="156"/>
                </a:cubicBezTo>
                <a:cubicBezTo>
                  <a:pt x="52607" y="644"/>
                  <a:pt x="51681" y="1375"/>
                  <a:pt x="51047" y="2350"/>
                </a:cubicBezTo>
                <a:cubicBezTo>
                  <a:pt x="47586" y="6543"/>
                  <a:pt x="45099" y="11516"/>
                  <a:pt x="43880" y="16831"/>
                </a:cubicBezTo>
                <a:cubicBezTo>
                  <a:pt x="43441" y="18830"/>
                  <a:pt x="43149" y="20828"/>
                  <a:pt x="43051" y="22827"/>
                </a:cubicBezTo>
                <a:cubicBezTo>
                  <a:pt x="42759" y="27410"/>
                  <a:pt x="43246" y="31993"/>
                  <a:pt x="44563" y="36430"/>
                </a:cubicBezTo>
                <a:cubicBezTo>
                  <a:pt x="44611" y="36674"/>
                  <a:pt x="44709" y="36918"/>
                  <a:pt x="44904" y="37064"/>
                </a:cubicBezTo>
                <a:cubicBezTo>
                  <a:pt x="44806" y="36528"/>
                  <a:pt x="44709" y="35991"/>
                  <a:pt x="44563" y="35455"/>
                </a:cubicBezTo>
                <a:cubicBezTo>
                  <a:pt x="43783" y="32188"/>
                  <a:pt x="43441" y="28824"/>
                  <a:pt x="43588" y="25509"/>
                </a:cubicBezTo>
                <a:cubicBezTo>
                  <a:pt x="43783" y="20828"/>
                  <a:pt x="45099" y="16245"/>
                  <a:pt x="47488" y="12199"/>
                </a:cubicBezTo>
                <a:cubicBezTo>
                  <a:pt x="48902" y="9761"/>
                  <a:pt x="50657" y="7518"/>
                  <a:pt x="52656" y="5519"/>
                </a:cubicBezTo>
                <a:cubicBezTo>
                  <a:pt x="53534" y="4739"/>
                  <a:pt x="54314" y="3813"/>
                  <a:pt x="54948" y="2887"/>
                </a:cubicBezTo>
                <a:cubicBezTo>
                  <a:pt x="55191" y="2497"/>
                  <a:pt x="55338" y="2155"/>
                  <a:pt x="55484" y="1765"/>
                </a:cubicBezTo>
                <a:cubicBezTo>
                  <a:pt x="55679" y="1229"/>
                  <a:pt x="55533" y="595"/>
                  <a:pt x="55045" y="254"/>
                </a:cubicBezTo>
                <a:cubicBezTo>
                  <a:pt x="54824" y="88"/>
                  <a:pt x="54555" y="0"/>
                  <a:pt x="54284" y="0"/>
                </a:cubicBezTo>
                <a:close/>
                <a:moveTo>
                  <a:pt x="48521" y="28736"/>
                </a:moveTo>
                <a:cubicBezTo>
                  <a:pt x="48101" y="28736"/>
                  <a:pt x="47627" y="29060"/>
                  <a:pt x="47195" y="29799"/>
                </a:cubicBezTo>
                <a:cubicBezTo>
                  <a:pt x="46269" y="31408"/>
                  <a:pt x="46415" y="33359"/>
                  <a:pt x="46757" y="35114"/>
                </a:cubicBezTo>
                <a:cubicBezTo>
                  <a:pt x="46850" y="35580"/>
                  <a:pt x="47254" y="38448"/>
                  <a:pt x="47886" y="38448"/>
                </a:cubicBezTo>
                <a:cubicBezTo>
                  <a:pt x="47915" y="38448"/>
                  <a:pt x="47945" y="38442"/>
                  <a:pt x="47976" y="38429"/>
                </a:cubicBezTo>
                <a:cubicBezTo>
                  <a:pt x="48512" y="38185"/>
                  <a:pt x="49048" y="35845"/>
                  <a:pt x="49194" y="35016"/>
                </a:cubicBezTo>
                <a:cubicBezTo>
                  <a:pt x="49243" y="34821"/>
                  <a:pt x="49292" y="34480"/>
                  <a:pt x="49389" y="34041"/>
                </a:cubicBezTo>
                <a:cubicBezTo>
                  <a:pt x="49633" y="32822"/>
                  <a:pt x="49779" y="31603"/>
                  <a:pt x="49682" y="30336"/>
                </a:cubicBezTo>
                <a:cubicBezTo>
                  <a:pt x="49569" y="29348"/>
                  <a:pt x="49097" y="28736"/>
                  <a:pt x="48521" y="28736"/>
                </a:cubicBezTo>
                <a:close/>
                <a:moveTo>
                  <a:pt x="57239" y="57151"/>
                </a:moveTo>
                <a:lnTo>
                  <a:pt x="57239" y="57151"/>
                </a:lnTo>
                <a:cubicBezTo>
                  <a:pt x="58080" y="58966"/>
                  <a:pt x="58892" y="60802"/>
                  <a:pt x="59668" y="62656"/>
                </a:cubicBezTo>
                <a:lnTo>
                  <a:pt x="59668" y="62656"/>
                </a:lnTo>
                <a:lnTo>
                  <a:pt x="58642" y="61275"/>
                </a:lnTo>
                <a:lnTo>
                  <a:pt x="58642" y="61275"/>
                </a:lnTo>
                <a:cubicBezTo>
                  <a:pt x="58177" y="59901"/>
                  <a:pt x="57708" y="58527"/>
                  <a:pt x="57239" y="57151"/>
                </a:cubicBezTo>
                <a:close/>
                <a:moveTo>
                  <a:pt x="61121" y="64612"/>
                </a:moveTo>
                <a:cubicBezTo>
                  <a:pt x="61292" y="64836"/>
                  <a:pt x="61461" y="65063"/>
                  <a:pt x="61627" y="65293"/>
                </a:cubicBezTo>
                <a:lnTo>
                  <a:pt x="61121" y="64612"/>
                </a:lnTo>
                <a:close/>
                <a:moveTo>
                  <a:pt x="61444" y="13313"/>
                </a:moveTo>
                <a:cubicBezTo>
                  <a:pt x="60730" y="13313"/>
                  <a:pt x="60031" y="13460"/>
                  <a:pt x="59531" y="13710"/>
                </a:cubicBezTo>
                <a:cubicBezTo>
                  <a:pt x="57873" y="14539"/>
                  <a:pt x="56751" y="16294"/>
                  <a:pt x="55923" y="17903"/>
                </a:cubicBezTo>
                <a:cubicBezTo>
                  <a:pt x="54167" y="21267"/>
                  <a:pt x="53144" y="25070"/>
                  <a:pt x="52364" y="28776"/>
                </a:cubicBezTo>
                <a:cubicBezTo>
                  <a:pt x="51145" y="34382"/>
                  <a:pt x="51047" y="40233"/>
                  <a:pt x="52022" y="45889"/>
                </a:cubicBezTo>
                <a:cubicBezTo>
                  <a:pt x="52315" y="47449"/>
                  <a:pt x="52900" y="48960"/>
                  <a:pt x="53046" y="50520"/>
                </a:cubicBezTo>
                <a:cubicBezTo>
                  <a:pt x="53145" y="51638"/>
                  <a:pt x="52903" y="52402"/>
                  <a:pt x="52357" y="52817"/>
                </a:cubicBezTo>
                <a:lnTo>
                  <a:pt x="52357" y="52817"/>
                </a:lnTo>
                <a:lnTo>
                  <a:pt x="47390" y="46132"/>
                </a:lnTo>
                <a:cubicBezTo>
                  <a:pt x="46659" y="45401"/>
                  <a:pt x="45928" y="44621"/>
                  <a:pt x="45245" y="43792"/>
                </a:cubicBezTo>
                <a:cubicBezTo>
                  <a:pt x="42174" y="40379"/>
                  <a:pt x="39736" y="36479"/>
                  <a:pt x="38029" y="32237"/>
                </a:cubicBezTo>
                <a:cubicBezTo>
                  <a:pt x="37298" y="30482"/>
                  <a:pt x="36859" y="28581"/>
                  <a:pt x="36811" y="26679"/>
                </a:cubicBezTo>
                <a:cubicBezTo>
                  <a:pt x="36908" y="25119"/>
                  <a:pt x="37152" y="23608"/>
                  <a:pt x="37542" y="22145"/>
                </a:cubicBezTo>
                <a:cubicBezTo>
                  <a:pt x="37883" y="21170"/>
                  <a:pt x="38078" y="20146"/>
                  <a:pt x="38078" y="19171"/>
                </a:cubicBezTo>
                <a:cubicBezTo>
                  <a:pt x="37971" y="17882"/>
                  <a:pt x="37127" y="17092"/>
                  <a:pt x="36107" y="17092"/>
                </a:cubicBezTo>
                <a:cubicBezTo>
                  <a:pt x="35738" y="17092"/>
                  <a:pt x="35346" y="17196"/>
                  <a:pt x="34958" y="17416"/>
                </a:cubicBezTo>
                <a:cubicBezTo>
                  <a:pt x="33300" y="18342"/>
                  <a:pt x="32228" y="20048"/>
                  <a:pt x="32130" y="21901"/>
                </a:cubicBezTo>
                <a:cubicBezTo>
                  <a:pt x="31740" y="25753"/>
                  <a:pt x="33105" y="29068"/>
                  <a:pt x="35104" y="32188"/>
                </a:cubicBezTo>
                <a:cubicBezTo>
                  <a:pt x="36713" y="34675"/>
                  <a:pt x="38468" y="37015"/>
                  <a:pt x="40175" y="39404"/>
                </a:cubicBezTo>
                <a:cubicBezTo>
                  <a:pt x="40467" y="39746"/>
                  <a:pt x="40711" y="40136"/>
                  <a:pt x="40857" y="40574"/>
                </a:cubicBezTo>
                <a:cubicBezTo>
                  <a:pt x="40979" y="41101"/>
                  <a:pt x="40798" y="41391"/>
                  <a:pt x="40370" y="41391"/>
                </a:cubicBezTo>
                <a:cubicBezTo>
                  <a:pt x="40283" y="41391"/>
                  <a:pt x="40185" y="41379"/>
                  <a:pt x="40077" y="41354"/>
                </a:cubicBezTo>
                <a:cubicBezTo>
                  <a:pt x="39346" y="41111"/>
                  <a:pt x="38615" y="40721"/>
                  <a:pt x="38029" y="40184"/>
                </a:cubicBezTo>
                <a:cubicBezTo>
                  <a:pt x="36518" y="38917"/>
                  <a:pt x="35055" y="37600"/>
                  <a:pt x="33593" y="36284"/>
                </a:cubicBezTo>
                <a:cubicBezTo>
                  <a:pt x="32276" y="35016"/>
                  <a:pt x="30667" y="34041"/>
                  <a:pt x="28961" y="33456"/>
                </a:cubicBezTo>
                <a:cubicBezTo>
                  <a:pt x="28702" y="33341"/>
                  <a:pt x="28435" y="33285"/>
                  <a:pt x="28174" y="33285"/>
                </a:cubicBezTo>
                <a:cubicBezTo>
                  <a:pt x="27551" y="33285"/>
                  <a:pt x="26965" y="33603"/>
                  <a:pt x="26621" y="34187"/>
                </a:cubicBezTo>
                <a:cubicBezTo>
                  <a:pt x="26084" y="34870"/>
                  <a:pt x="25792" y="35748"/>
                  <a:pt x="25743" y="36625"/>
                </a:cubicBezTo>
                <a:cubicBezTo>
                  <a:pt x="25646" y="37942"/>
                  <a:pt x="26426" y="38819"/>
                  <a:pt x="27401" y="39502"/>
                </a:cubicBezTo>
                <a:cubicBezTo>
                  <a:pt x="28278" y="40087"/>
                  <a:pt x="29254" y="40477"/>
                  <a:pt x="30229" y="40721"/>
                </a:cubicBezTo>
                <a:cubicBezTo>
                  <a:pt x="32959" y="41403"/>
                  <a:pt x="35738" y="42086"/>
                  <a:pt x="38420" y="42768"/>
                </a:cubicBezTo>
                <a:cubicBezTo>
                  <a:pt x="40126" y="43110"/>
                  <a:pt x="41686" y="43841"/>
                  <a:pt x="43051" y="44865"/>
                </a:cubicBezTo>
                <a:cubicBezTo>
                  <a:pt x="44130" y="45712"/>
                  <a:pt x="44235" y="46834"/>
                  <a:pt x="43462" y="47580"/>
                </a:cubicBezTo>
                <a:lnTo>
                  <a:pt x="43462" y="47580"/>
                </a:lnTo>
                <a:cubicBezTo>
                  <a:pt x="42003" y="45998"/>
                  <a:pt x="40413" y="44546"/>
                  <a:pt x="38517" y="43402"/>
                </a:cubicBezTo>
                <a:cubicBezTo>
                  <a:pt x="37591" y="42817"/>
                  <a:pt x="36567" y="42427"/>
                  <a:pt x="35543" y="42232"/>
                </a:cubicBezTo>
                <a:cubicBezTo>
                  <a:pt x="35429" y="42204"/>
                  <a:pt x="35313" y="42190"/>
                  <a:pt x="35198" y="42190"/>
                </a:cubicBezTo>
                <a:cubicBezTo>
                  <a:pt x="34722" y="42190"/>
                  <a:pt x="34258" y="42424"/>
                  <a:pt x="33983" y="42817"/>
                </a:cubicBezTo>
                <a:cubicBezTo>
                  <a:pt x="33739" y="43402"/>
                  <a:pt x="33934" y="44036"/>
                  <a:pt x="34422" y="44377"/>
                </a:cubicBezTo>
                <a:cubicBezTo>
                  <a:pt x="35445" y="45206"/>
                  <a:pt x="36518" y="45986"/>
                  <a:pt x="37591" y="46718"/>
                </a:cubicBezTo>
                <a:cubicBezTo>
                  <a:pt x="38418" y="47247"/>
                  <a:pt x="39245" y="47771"/>
                  <a:pt x="40062" y="48331"/>
                </a:cubicBezTo>
                <a:lnTo>
                  <a:pt x="40062" y="48331"/>
                </a:lnTo>
                <a:cubicBezTo>
                  <a:pt x="39047" y="48255"/>
                  <a:pt x="38038" y="48085"/>
                  <a:pt x="37054" y="47839"/>
                </a:cubicBezTo>
                <a:cubicBezTo>
                  <a:pt x="35803" y="47593"/>
                  <a:pt x="34541" y="47470"/>
                  <a:pt x="33284" y="47470"/>
                </a:cubicBezTo>
                <a:cubicBezTo>
                  <a:pt x="31797" y="47470"/>
                  <a:pt x="30316" y="47642"/>
                  <a:pt x="28864" y="47985"/>
                </a:cubicBezTo>
                <a:cubicBezTo>
                  <a:pt x="28376" y="48083"/>
                  <a:pt x="27937" y="48229"/>
                  <a:pt x="27547" y="48521"/>
                </a:cubicBezTo>
                <a:cubicBezTo>
                  <a:pt x="27157" y="48716"/>
                  <a:pt x="27108" y="49302"/>
                  <a:pt x="27547" y="49545"/>
                </a:cubicBezTo>
                <a:cubicBezTo>
                  <a:pt x="27779" y="49777"/>
                  <a:pt x="28132" y="49917"/>
                  <a:pt x="28487" y="49917"/>
                </a:cubicBezTo>
                <a:cubicBezTo>
                  <a:pt x="28581" y="49917"/>
                  <a:pt x="28674" y="49907"/>
                  <a:pt x="28766" y="49887"/>
                </a:cubicBezTo>
                <a:cubicBezTo>
                  <a:pt x="29400" y="49740"/>
                  <a:pt x="30082" y="49594"/>
                  <a:pt x="30765" y="49399"/>
                </a:cubicBezTo>
                <a:cubicBezTo>
                  <a:pt x="31990" y="49110"/>
                  <a:pt x="33246" y="48962"/>
                  <a:pt x="34504" y="48962"/>
                </a:cubicBezTo>
                <a:cubicBezTo>
                  <a:pt x="36000" y="48962"/>
                  <a:pt x="37499" y="49170"/>
                  <a:pt x="38956" y="49594"/>
                </a:cubicBezTo>
                <a:cubicBezTo>
                  <a:pt x="40566" y="50014"/>
                  <a:pt x="42143" y="50568"/>
                  <a:pt x="43659" y="51251"/>
                </a:cubicBezTo>
                <a:lnTo>
                  <a:pt x="43659" y="51251"/>
                </a:lnTo>
                <a:cubicBezTo>
                  <a:pt x="43998" y="51588"/>
                  <a:pt x="44332" y="51945"/>
                  <a:pt x="44660" y="52324"/>
                </a:cubicBezTo>
                <a:cubicBezTo>
                  <a:pt x="43588" y="52305"/>
                  <a:pt x="42533" y="52287"/>
                  <a:pt x="41493" y="52287"/>
                </a:cubicBezTo>
                <a:cubicBezTo>
                  <a:pt x="37337" y="52287"/>
                  <a:pt x="33437" y="52568"/>
                  <a:pt x="29692" y="54128"/>
                </a:cubicBezTo>
                <a:cubicBezTo>
                  <a:pt x="33788" y="53446"/>
                  <a:pt x="37932" y="53690"/>
                  <a:pt x="42076" y="53397"/>
                </a:cubicBezTo>
                <a:cubicBezTo>
                  <a:pt x="42290" y="53385"/>
                  <a:pt x="42498" y="53379"/>
                  <a:pt x="42702" y="53379"/>
                </a:cubicBezTo>
                <a:cubicBezTo>
                  <a:pt x="45756" y="53379"/>
                  <a:pt x="47738" y="54747"/>
                  <a:pt x="49292" y="57444"/>
                </a:cubicBezTo>
                <a:cubicBezTo>
                  <a:pt x="55630" y="68609"/>
                  <a:pt x="58750" y="80554"/>
                  <a:pt x="57337" y="93425"/>
                </a:cubicBezTo>
                <a:cubicBezTo>
                  <a:pt x="56849" y="97569"/>
                  <a:pt x="55289" y="101470"/>
                  <a:pt x="51827" y="104200"/>
                </a:cubicBezTo>
                <a:cubicBezTo>
                  <a:pt x="49039" y="106380"/>
                  <a:pt x="45911" y="107067"/>
                  <a:pt x="42653" y="107067"/>
                </a:cubicBezTo>
                <a:cubicBezTo>
                  <a:pt x="41467" y="107067"/>
                  <a:pt x="40264" y="106976"/>
                  <a:pt x="39053" y="106833"/>
                </a:cubicBezTo>
                <a:cubicBezTo>
                  <a:pt x="35299" y="106394"/>
                  <a:pt x="31886" y="104687"/>
                  <a:pt x="28230" y="103956"/>
                </a:cubicBezTo>
                <a:cubicBezTo>
                  <a:pt x="27157" y="103757"/>
                  <a:pt x="26327" y="103637"/>
                  <a:pt x="25701" y="103637"/>
                </a:cubicBezTo>
                <a:cubicBezTo>
                  <a:pt x="23880" y="103637"/>
                  <a:pt x="23786" y="104650"/>
                  <a:pt x="24476" y="107662"/>
                </a:cubicBezTo>
                <a:cubicBezTo>
                  <a:pt x="25012" y="110002"/>
                  <a:pt x="25646" y="112293"/>
                  <a:pt x="26280" y="114829"/>
                </a:cubicBezTo>
                <a:cubicBezTo>
                  <a:pt x="23500" y="114244"/>
                  <a:pt x="20673" y="114487"/>
                  <a:pt x="19698" y="111123"/>
                </a:cubicBezTo>
                <a:cubicBezTo>
                  <a:pt x="19464" y="110281"/>
                  <a:pt x="19544" y="108677"/>
                  <a:pt x="18389" y="108677"/>
                </a:cubicBezTo>
                <a:cubicBezTo>
                  <a:pt x="18340" y="108677"/>
                  <a:pt x="18288" y="108679"/>
                  <a:pt x="18235" y="108685"/>
                </a:cubicBezTo>
                <a:cubicBezTo>
                  <a:pt x="17211" y="108832"/>
                  <a:pt x="17309" y="110441"/>
                  <a:pt x="17162" y="111513"/>
                </a:cubicBezTo>
                <a:cubicBezTo>
                  <a:pt x="17162" y="111659"/>
                  <a:pt x="17065" y="111806"/>
                  <a:pt x="17065" y="112001"/>
                </a:cubicBezTo>
                <a:cubicBezTo>
                  <a:pt x="12774" y="92889"/>
                  <a:pt x="18722" y="75142"/>
                  <a:pt x="24378" y="57346"/>
                </a:cubicBezTo>
                <a:lnTo>
                  <a:pt x="24378" y="57346"/>
                </a:lnTo>
                <a:cubicBezTo>
                  <a:pt x="23305" y="57785"/>
                  <a:pt x="23110" y="58711"/>
                  <a:pt x="22818" y="59491"/>
                </a:cubicBezTo>
                <a:cubicBezTo>
                  <a:pt x="20624" y="65001"/>
                  <a:pt x="18820" y="70608"/>
                  <a:pt x="17406" y="76312"/>
                </a:cubicBezTo>
                <a:cubicBezTo>
                  <a:pt x="14676" y="86794"/>
                  <a:pt x="13067" y="97423"/>
                  <a:pt x="14773" y="108295"/>
                </a:cubicBezTo>
                <a:cubicBezTo>
                  <a:pt x="16993" y="122304"/>
                  <a:pt x="26446" y="130307"/>
                  <a:pt x="40140" y="130307"/>
                </a:cubicBezTo>
                <a:cubicBezTo>
                  <a:pt x="40887" y="130307"/>
                  <a:pt x="41646" y="130283"/>
                  <a:pt x="42417" y="130235"/>
                </a:cubicBezTo>
                <a:cubicBezTo>
                  <a:pt x="48756" y="129796"/>
                  <a:pt x="54362" y="127700"/>
                  <a:pt x="59140" y="123361"/>
                </a:cubicBezTo>
                <a:lnTo>
                  <a:pt x="59140" y="123361"/>
                </a:lnTo>
                <a:cubicBezTo>
                  <a:pt x="54606" y="129016"/>
                  <a:pt x="48609" y="131503"/>
                  <a:pt x="41589" y="131990"/>
                </a:cubicBezTo>
                <a:cubicBezTo>
                  <a:pt x="41426" y="132001"/>
                  <a:pt x="41263" y="132004"/>
                  <a:pt x="41098" y="132004"/>
                </a:cubicBezTo>
                <a:cubicBezTo>
                  <a:pt x="40603" y="132004"/>
                  <a:pt x="40098" y="131970"/>
                  <a:pt x="39586" y="131970"/>
                </a:cubicBezTo>
                <a:cubicBezTo>
                  <a:pt x="38635" y="131970"/>
                  <a:pt x="37658" y="132089"/>
                  <a:pt x="36664" y="132771"/>
                </a:cubicBezTo>
                <a:cubicBezTo>
                  <a:pt x="38791" y="133834"/>
                  <a:pt x="40796" y="134535"/>
                  <a:pt x="42919" y="134535"/>
                </a:cubicBezTo>
                <a:cubicBezTo>
                  <a:pt x="43814" y="134535"/>
                  <a:pt x="44730" y="134410"/>
                  <a:pt x="45684" y="134136"/>
                </a:cubicBezTo>
                <a:cubicBezTo>
                  <a:pt x="50511" y="132722"/>
                  <a:pt x="54850" y="129991"/>
                  <a:pt x="58214" y="126237"/>
                </a:cubicBezTo>
                <a:cubicBezTo>
                  <a:pt x="60506" y="123751"/>
                  <a:pt x="62895" y="121167"/>
                  <a:pt x="64260" y="117998"/>
                </a:cubicBezTo>
                <a:cubicBezTo>
                  <a:pt x="65625" y="114731"/>
                  <a:pt x="65722" y="110684"/>
                  <a:pt x="66015" y="107223"/>
                </a:cubicBezTo>
                <a:cubicBezTo>
                  <a:pt x="66795" y="99032"/>
                  <a:pt x="66356" y="90743"/>
                  <a:pt x="64796" y="82650"/>
                </a:cubicBezTo>
                <a:cubicBezTo>
                  <a:pt x="63338" y="75634"/>
                  <a:pt x="61178" y="68809"/>
                  <a:pt x="58884" y="61995"/>
                </a:cubicBezTo>
                <a:lnTo>
                  <a:pt x="58884" y="61995"/>
                </a:lnTo>
                <a:cubicBezTo>
                  <a:pt x="59202" y="62330"/>
                  <a:pt x="59515" y="62673"/>
                  <a:pt x="59821" y="63024"/>
                </a:cubicBezTo>
                <a:lnTo>
                  <a:pt x="59821" y="63024"/>
                </a:lnTo>
                <a:cubicBezTo>
                  <a:pt x="65483" y="76655"/>
                  <a:pt x="69188" y="91280"/>
                  <a:pt x="68209" y="106053"/>
                </a:cubicBezTo>
                <a:cubicBezTo>
                  <a:pt x="69623" y="100153"/>
                  <a:pt x="69282" y="94351"/>
                  <a:pt x="68453" y="88501"/>
                </a:cubicBezTo>
                <a:cubicBezTo>
                  <a:pt x="67039" y="77872"/>
                  <a:pt x="63431" y="67926"/>
                  <a:pt x="59287" y="58126"/>
                </a:cubicBezTo>
                <a:cubicBezTo>
                  <a:pt x="58848" y="57151"/>
                  <a:pt x="58507" y="56030"/>
                  <a:pt x="57532" y="55493"/>
                </a:cubicBezTo>
                <a:cubicBezTo>
                  <a:pt x="56020" y="54665"/>
                  <a:pt x="56215" y="53494"/>
                  <a:pt x="56751" y="52276"/>
                </a:cubicBezTo>
                <a:cubicBezTo>
                  <a:pt x="57532" y="50228"/>
                  <a:pt x="59433" y="48814"/>
                  <a:pt x="61627" y="48570"/>
                </a:cubicBezTo>
                <a:cubicBezTo>
                  <a:pt x="62109" y="48517"/>
                  <a:pt x="62585" y="48488"/>
                  <a:pt x="63052" y="48488"/>
                </a:cubicBezTo>
                <a:cubicBezTo>
                  <a:pt x="65135" y="48488"/>
                  <a:pt x="67046" y="49065"/>
                  <a:pt x="68599" y="50618"/>
                </a:cubicBezTo>
                <a:cubicBezTo>
                  <a:pt x="69143" y="51162"/>
                  <a:pt x="71258" y="52285"/>
                  <a:pt x="72441" y="52285"/>
                </a:cubicBezTo>
                <a:cubicBezTo>
                  <a:pt x="73168" y="52285"/>
                  <a:pt x="73544" y="51861"/>
                  <a:pt x="72987" y="50618"/>
                </a:cubicBezTo>
                <a:cubicBezTo>
                  <a:pt x="71134" y="46376"/>
                  <a:pt x="63772" y="46815"/>
                  <a:pt x="60067" y="46425"/>
                </a:cubicBezTo>
                <a:cubicBezTo>
                  <a:pt x="59092" y="46279"/>
                  <a:pt x="57580" y="46718"/>
                  <a:pt x="57483" y="45206"/>
                </a:cubicBezTo>
                <a:cubicBezTo>
                  <a:pt x="57385" y="43841"/>
                  <a:pt x="58702" y="43353"/>
                  <a:pt x="59774" y="42915"/>
                </a:cubicBezTo>
                <a:cubicBezTo>
                  <a:pt x="60273" y="42701"/>
                  <a:pt x="60794" y="42591"/>
                  <a:pt x="61316" y="42591"/>
                </a:cubicBezTo>
                <a:cubicBezTo>
                  <a:pt x="61867" y="42591"/>
                  <a:pt x="62418" y="42713"/>
                  <a:pt x="62943" y="42963"/>
                </a:cubicBezTo>
                <a:cubicBezTo>
                  <a:pt x="63577" y="43353"/>
                  <a:pt x="64309" y="43548"/>
                  <a:pt x="65040" y="43548"/>
                </a:cubicBezTo>
                <a:cubicBezTo>
                  <a:pt x="65966" y="43500"/>
                  <a:pt x="67039" y="43402"/>
                  <a:pt x="67185" y="42281"/>
                </a:cubicBezTo>
                <a:cubicBezTo>
                  <a:pt x="67283" y="41111"/>
                  <a:pt x="66405" y="40623"/>
                  <a:pt x="65284" y="40428"/>
                </a:cubicBezTo>
                <a:cubicBezTo>
                  <a:pt x="64808" y="40365"/>
                  <a:pt x="64332" y="40334"/>
                  <a:pt x="63858" y="40334"/>
                </a:cubicBezTo>
                <a:cubicBezTo>
                  <a:pt x="61762" y="40334"/>
                  <a:pt x="59720" y="40950"/>
                  <a:pt x="57970" y="42183"/>
                </a:cubicBezTo>
                <a:cubicBezTo>
                  <a:pt x="57178" y="42724"/>
                  <a:pt x="56332" y="43397"/>
                  <a:pt x="55374" y="43397"/>
                </a:cubicBezTo>
                <a:cubicBezTo>
                  <a:pt x="55035" y="43397"/>
                  <a:pt x="54683" y="43313"/>
                  <a:pt x="54314" y="43110"/>
                </a:cubicBezTo>
                <a:cubicBezTo>
                  <a:pt x="52900" y="42281"/>
                  <a:pt x="53192" y="40769"/>
                  <a:pt x="53192" y="39502"/>
                </a:cubicBezTo>
                <a:cubicBezTo>
                  <a:pt x="53144" y="31750"/>
                  <a:pt x="58945" y="25899"/>
                  <a:pt x="62651" y="19610"/>
                </a:cubicBezTo>
                <a:cubicBezTo>
                  <a:pt x="63382" y="18342"/>
                  <a:pt x="64601" y="16831"/>
                  <a:pt x="64406" y="15270"/>
                </a:cubicBezTo>
                <a:cubicBezTo>
                  <a:pt x="64246" y="13859"/>
                  <a:pt x="62818" y="13313"/>
                  <a:pt x="61444" y="13313"/>
                </a:cubicBezTo>
                <a:close/>
                <a:moveTo>
                  <a:pt x="35836" y="135550"/>
                </a:moveTo>
                <a:lnTo>
                  <a:pt x="35836" y="135550"/>
                </a:lnTo>
                <a:cubicBezTo>
                  <a:pt x="37152" y="138036"/>
                  <a:pt x="39005" y="139645"/>
                  <a:pt x="39151" y="142083"/>
                </a:cubicBezTo>
                <a:cubicBezTo>
                  <a:pt x="39248" y="144228"/>
                  <a:pt x="39541" y="146373"/>
                  <a:pt x="39541" y="148518"/>
                </a:cubicBezTo>
                <a:cubicBezTo>
                  <a:pt x="39590" y="161780"/>
                  <a:pt x="39638" y="174993"/>
                  <a:pt x="39200" y="188254"/>
                </a:cubicBezTo>
                <a:cubicBezTo>
                  <a:pt x="39005" y="193032"/>
                  <a:pt x="37249" y="196152"/>
                  <a:pt x="32715" y="197664"/>
                </a:cubicBezTo>
                <a:cubicBezTo>
                  <a:pt x="31399" y="198103"/>
                  <a:pt x="30082" y="198590"/>
                  <a:pt x="28717" y="199029"/>
                </a:cubicBezTo>
                <a:cubicBezTo>
                  <a:pt x="26913" y="199663"/>
                  <a:pt x="25158" y="200248"/>
                  <a:pt x="23354" y="200930"/>
                </a:cubicBezTo>
                <a:cubicBezTo>
                  <a:pt x="22574" y="201223"/>
                  <a:pt x="21697" y="201515"/>
                  <a:pt x="21648" y="202490"/>
                </a:cubicBezTo>
                <a:cubicBezTo>
                  <a:pt x="21550" y="203612"/>
                  <a:pt x="22525" y="204051"/>
                  <a:pt x="23305" y="204441"/>
                </a:cubicBezTo>
                <a:cubicBezTo>
                  <a:pt x="24281" y="204928"/>
                  <a:pt x="25304" y="205270"/>
                  <a:pt x="26280" y="205660"/>
                </a:cubicBezTo>
                <a:lnTo>
                  <a:pt x="29694" y="205618"/>
                </a:lnTo>
                <a:lnTo>
                  <a:pt x="29694" y="205618"/>
                </a:lnTo>
                <a:cubicBezTo>
                  <a:pt x="29222" y="205316"/>
                  <a:pt x="29021" y="204988"/>
                  <a:pt x="29030" y="204645"/>
                </a:cubicBezTo>
                <a:lnTo>
                  <a:pt x="29030" y="204645"/>
                </a:lnTo>
                <a:cubicBezTo>
                  <a:pt x="28763" y="204514"/>
                  <a:pt x="28478" y="204413"/>
                  <a:pt x="28181" y="204343"/>
                </a:cubicBezTo>
                <a:cubicBezTo>
                  <a:pt x="27352" y="204051"/>
                  <a:pt x="26280" y="203856"/>
                  <a:pt x="26182" y="202783"/>
                </a:cubicBezTo>
                <a:cubicBezTo>
                  <a:pt x="26084" y="201515"/>
                  <a:pt x="27303" y="201320"/>
                  <a:pt x="28132" y="200784"/>
                </a:cubicBezTo>
                <a:cubicBezTo>
                  <a:pt x="30667" y="199029"/>
                  <a:pt x="33837" y="198736"/>
                  <a:pt x="36469" y="197176"/>
                </a:cubicBezTo>
                <a:cubicBezTo>
                  <a:pt x="37542" y="196542"/>
                  <a:pt x="38468" y="195714"/>
                  <a:pt x="39200" y="194738"/>
                </a:cubicBezTo>
                <a:cubicBezTo>
                  <a:pt x="39785" y="192739"/>
                  <a:pt x="40126" y="190692"/>
                  <a:pt x="40321" y="188644"/>
                </a:cubicBezTo>
                <a:cubicBezTo>
                  <a:pt x="40955" y="174993"/>
                  <a:pt x="40857" y="161341"/>
                  <a:pt x="40857" y="147641"/>
                </a:cubicBezTo>
                <a:cubicBezTo>
                  <a:pt x="40857" y="144082"/>
                  <a:pt x="40028" y="140328"/>
                  <a:pt x="43783" y="137597"/>
                </a:cubicBezTo>
                <a:lnTo>
                  <a:pt x="43783" y="137597"/>
                </a:lnTo>
                <a:cubicBezTo>
                  <a:pt x="43598" y="137613"/>
                  <a:pt x="43416" y="137620"/>
                  <a:pt x="43236" y="137620"/>
                </a:cubicBezTo>
                <a:cubicBezTo>
                  <a:pt x="40627" y="137620"/>
                  <a:pt x="38573" y="136051"/>
                  <a:pt x="35836" y="135550"/>
                </a:cubicBezTo>
                <a:close/>
                <a:moveTo>
                  <a:pt x="41881" y="196396"/>
                </a:moveTo>
                <a:lnTo>
                  <a:pt x="41881" y="196396"/>
                </a:lnTo>
                <a:cubicBezTo>
                  <a:pt x="41150" y="197371"/>
                  <a:pt x="40223" y="198200"/>
                  <a:pt x="39151" y="198834"/>
                </a:cubicBezTo>
                <a:cubicBezTo>
                  <a:pt x="37932" y="199558"/>
                  <a:pt x="29090" y="202425"/>
                  <a:pt x="29030" y="204645"/>
                </a:cubicBezTo>
                <a:lnTo>
                  <a:pt x="29030" y="204645"/>
                </a:lnTo>
                <a:cubicBezTo>
                  <a:pt x="29509" y="204878"/>
                  <a:pt x="29933" y="205204"/>
                  <a:pt x="30277" y="205611"/>
                </a:cubicBezTo>
                <a:lnTo>
                  <a:pt x="29694" y="205618"/>
                </a:lnTo>
                <a:lnTo>
                  <a:pt x="29694" y="205618"/>
                </a:lnTo>
                <a:cubicBezTo>
                  <a:pt x="30075" y="205862"/>
                  <a:pt x="30633" y="206089"/>
                  <a:pt x="31399" y="206293"/>
                </a:cubicBezTo>
                <a:lnTo>
                  <a:pt x="33056" y="206781"/>
                </a:lnTo>
                <a:cubicBezTo>
                  <a:pt x="35478" y="207441"/>
                  <a:pt x="39339" y="208406"/>
                  <a:pt x="42272" y="208406"/>
                </a:cubicBezTo>
                <a:cubicBezTo>
                  <a:pt x="43887" y="208406"/>
                  <a:pt x="45221" y="208114"/>
                  <a:pt x="45879" y="207317"/>
                </a:cubicBezTo>
                <a:cubicBezTo>
                  <a:pt x="46708" y="206293"/>
                  <a:pt x="45830" y="206342"/>
                  <a:pt x="45197" y="206196"/>
                </a:cubicBezTo>
                <a:cubicBezTo>
                  <a:pt x="43198" y="205757"/>
                  <a:pt x="41101" y="205806"/>
                  <a:pt x="39200" y="204977"/>
                </a:cubicBezTo>
                <a:cubicBezTo>
                  <a:pt x="38566" y="204684"/>
                  <a:pt x="37737" y="204392"/>
                  <a:pt x="37737" y="203514"/>
                </a:cubicBezTo>
                <a:cubicBezTo>
                  <a:pt x="37737" y="202734"/>
                  <a:pt x="38420" y="202442"/>
                  <a:pt x="39005" y="202100"/>
                </a:cubicBezTo>
                <a:cubicBezTo>
                  <a:pt x="39541" y="201808"/>
                  <a:pt x="40028" y="201662"/>
                  <a:pt x="40516" y="201320"/>
                </a:cubicBezTo>
                <a:cubicBezTo>
                  <a:pt x="42125" y="200199"/>
                  <a:pt x="42759" y="197908"/>
                  <a:pt x="41881" y="1963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0"/>
          <p:cNvSpPr txBox="1">
            <a:spLocks noGrp="1"/>
          </p:cNvSpPr>
          <p:nvPr>
            <p:ph type="title"/>
          </p:nvPr>
        </p:nvSpPr>
        <p:spPr>
          <a:xfrm>
            <a:off x="653099" y="1662112"/>
            <a:ext cx="3621000" cy="12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pic>
        <p:nvPicPr>
          <p:cNvPr id="3558" name="Google Shape;3558;p50"/>
          <p:cNvPicPr preferRelativeResize="0"/>
          <p:nvPr/>
        </p:nvPicPr>
        <p:blipFill rotWithShape="1">
          <a:blip r:embed="rId3">
            <a:alphaModFix/>
          </a:blip>
          <a:srcRect l="15476" t="17841" b="18686"/>
          <a:stretch/>
        </p:blipFill>
        <p:spPr>
          <a:xfrm>
            <a:off x="4572000" y="0"/>
            <a:ext cx="4572001" cy="5143475"/>
          </a:xfrm>
          <a:prstGeom prst="rect">
            <a:avLst/>
          </a:prstGeom>
          <a:noFill/>
          <a:ln>
            <a:noFill/>
          </a:ln>
        </p:spPr>
      </p:pic>
      <p:pic>
        <p:nvPicPr>
          <p:cNvPr id="3568" name="Google Shape;3568;p50"/>
          <p:cNvPicPr preferRelativeResize="0"/>
          <p:nvPr/>
        </p:nvPicPr>
        <p:blipFill rotWithShape="1">
          <a:blip r:embed="rId4">
            <a:alphaModFix/>
          </a:blip>
          <a:srcRect t="109" b="99"/>
          <a:stretch/>
        </p:blipFill>
        <p:spPr>
          <a:xfrm>
            <a:off x="3497575" y="-12"/>
            <a:ext cx="2743199" cy="1764792"/>
          </a:xfrm>
          <a:prstGeom prst="rect">
            <a:avLst/>
          </a:prstGeom>
          <a:noFill/>
          <a:ln>
            <a:noFill/>
          </a:ln>
        </p:spPr>
      </p:pic>
      <p:sp>
        <p:nvSpPr>
          <p:cNvPr id="2" name="Rectangle 1">
            <a:extLst>
              <a:ext uri="{FF2B5EF4-FFF2-40B4-BE49-F238E27FC236}">
                <a16:creationId xmlns:a16="http://schemas.microsoft.com/office/drawing/2014/main" id="{62F01709-9727-4A89-AD2C-337F4F2E0FA7}"/>
              </a:ext>
            </a:extLst>
          </p:cNvPr>
          <p:cNvSpPr/>
          <p:nvPr/>
        </p:nvSpPr>
        <p:spPr>
          <a:xfrm>
            <a:off x="506569" y="3288406"/>
            <a:ext cx="3344214" cy="1111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5"/>
        <p:cNvGrpSpPr/>
        <p:nvPr/>
      </p:nvGrpSpPr>
      <p:grpSpPr>
        <a:xfrm>
          <a:off x="0" y="0"/>
          <a:ext cx="0" cy="0"/>
          <a:chOff x="0" y="0"/>
          <a:chExt cx="0" cy="0"/>
        </a:xfrm>
      </p:grpSpPr>
      <p:sp>
        <p:nvSpPr>
          <p:cNvPr id="3506" name="Google Shape;3506;p46"/>
          <p:cNvSpPr txBox="1">
            <a:spLocks noGrp="1"/>
          </p:cNvSpPr>
          <p:nvPr>
            <p:ph type="title"/>
          </p:nvPr>
        </p:nvSpPr>
        <p:spPr>
          <a:xfrm>
            <a:off x="1446512" y="2008282"/>
            <a:ext cx="3297600" cy="9204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EFEC5-BF17-4874-BC35-3976D486325A}"/>
              </a:ext>
            </a:extLst>
          </p:cNvPr>
          <p:cNvSpPr>
            <a:spLocks noGrp="1"/>
          </p:cNvSpPr>
          <p:nvPr>
            <p:ph type="title"/>
          </p:nvPr>
        </p:nvSpPr>
        <p:spPr>
          <a:xfrm>
            <a:off x="792584" y="161902"/>
            <a:ext cx="6926100" cy="567000"/>
          </a:xfrm>
        </p:spPr>
        <p:txBody>
          <a:bodyPr/>
          <a:lstStyle/>
          <a:p>
            <a:r>
              <a:rPr lang="en-US"/>
              <a:t>Segment Buying Behavior</a:t>
            </a:r>
          </a:p>
        </p:txBody>
      </p:sp>
      <p:pic>
        <p:nvPicPr>
          <p:cNvPr id="3" name="Picture 3" descr="Chart, bar chart&#10;&#10;Description automatically generated">
            <a:extLst>
              <a:ext uri="{FF2B5EF4-FFF2-40B4-BE49-F238E27FC236}">
                <a16:creationId xmlns:a16="http://schemas.microsoft.com/office/drawing/2014/main" id="{50C5DE45-2396-42E6-9B7F-40B6226174FA}"/>
              </a:ext>
            </a:extLst>
          </p:cNvPr>
          <p:cNvPicPr>
            <a:picLocks noChangeAspect="1"/>
          </p:cNvPicPr>
          <p:nvPr/>
        </p:nvPicPr>
        <p:blipFill>
          <a:blip r:embed="rId2"/>
          <a:stretch>
            <a:fillRect/>
          </a:stretch>
        </p:blipFill>
        <p:spPr>
          <a:xfrm>
            <a:off x="649061" y="1290812"/>
            <a:ext cx="5253717" cy="3429330"/>
          </a:xfrm>
          <a:prstGeom prst="rect">
            <a:avLst/>
          </a:prstGeom>
        </p:spPr>
      </p:pic>
      <p:sp>
        <p:nvSpPr>
          <p:cNvPr id="14" name="Google Shape;255;p33">
            <a:extLst>
              <a:ext uri="{FF2B5EF4-FFF2-40B4-BE49-F238E27FC236}">
                <a16:creationId xmlns:a16="http://schemas.microsoft.com/office/drawing/2014/main" id="{1383A8FC-D9F1-4957-91B3-09E0027F71BB}"/>
              </a:ext>
            </a:extLst>
          </p:cNvPr>
          <p:cNvSpPr txBox="1">
            <a:spLocks/>
          </p:cNvSpPr>
          <p:nvPr/>
        </p:nvSpPr>
        <p:spPr>
          <a:xfrm>
            <a:off x="6125701" y="1468075"/>
            <a:ext cx="2620361" cy="9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Livvic"/>
              <a:buAutoNum type="arabicPeriod"/>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AutoNum type="arabicPeriod"/>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AutoNum type="arabicPeriod"/>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9pPr>
          </a:lstStyle>
          <a:p>
            <a:pPr marL="0" indent="0">
              <a:buFont typeface="Livvic"/>
              <a:buNone/>
            </a:pPr>
            <a:endParaRPr lang="en-US">
              <a:solidFill>
                <a:schemeClr val="bg2"/>
              </a:solidFill>
            </a:endParaRPr>
          </a:p>
          <a:p>
            <a:pPr marL="0" indent="0">
              <a:buFont typeface="Livvic"/>
              <a:buNone/>
            </a:pPr>
            <a:endParaRPr lang="en-US">
              <a:solidFill>
                <a:schemeClr val="bg2"/>
              </a:solidFill>
            </a:endParaRPr>
          </a:p>
          <a:p>
            <a:pPr marL="0" indent="0">
              <a:buNone/>
            </a:pPr>
            <a:r>
              <a:rPr lang="en-US">
                <a:solidFill>
                  <a:schemeClr val="bg2"/>
                </a:solidFill>
              </a:rPr>
              <a:t>  </a:t>
            </a:r>
          </a:p>
        </p:txBody>
      </p:sp>
      <p:sp>
        <p:nvSpPr>
          <p:cNvPr id="16" name="Google Shape;256;p33">
            <a:extLst>
              <a:ext uri="{FF2B5EF4-FFF2-40B4-BE49-F238E27FC236}">
                <a16:creationId xmlns:a16="http://schemas.microsoft.com/office/drawing/2014/main" id="{863C458B-8C8C-4AE4-8AC4-917545AAB058}"/>
              </a:ext>
            </a:extLst>
          </p:cNvPr>
          <p:cNvSpPr txBox="1">
            <a:spLocks/>
          </p:cNvSpPr>
          <p:nvPr/>
        </p:nvSpPr>
        <p:spPr>
          <a:xfrm>
            <a:off x="6125702" y="2624817"/>
            <a:ext cx="2355900" cy="914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000"/>
          </a:p>
        </p:txBody>
      </p:sp>
      <p:cxnSp>
        <p:nvCxnSpPr>
          <p:cNvPr id="18" name="Google Shape;257;p33">
            <a:extLst>
              <a:ext uri="{FF2B5EF4-FFF2-40B4-BE49-F238E27FC236}">
                <a16:creationId xmlns:a16="http://schemas.microsoft.com/office/drawing/2014/main" id="{BC3DDA30-8FD3-45E9-A9A4-582D55C6379E}"/>
              </a:ext>
            </a:extLst>
          </p:cNvPr>
          <p:cNvCxnSpPr>
            <a:cxnSpLocks/>
          </p:cNvCxnSpPr>
          <p:nvPr/>
        </p:nvCxnSpPr>
        <p:spPr>
          <a:xfrm>
            <a:off x="6018340" y="1468075"/>
            <a:ext cx="0" cy="3103925"/>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8910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body" idx="1"/>
          </p:nvPr>
        </p:nvSpPr>
        <p:spPr>
          <a:xfrm>
            <a:off x="640316" y="1208846"/>
            <a:ext cx="7717500" cy="1748653"/>
          </a:xfrm>
          <a:prstGeom prst="rect">
            <a:avLst/>
          </a:prstGeom>
        </p:spPr>
        <p:txBody>
          <a:bodyPr spcFirstLastPara="1" wrap="square" lIns="91425" tIns="91425" rIns="91425" bIns="91425" anchor="t" anchorCtr="0">
            <a:noAutofit/>
          </a:bodyPr>
          <a:lstStyle/>
          <a:p>
            <a:pPr marL="171450" indent="-171450">
              <a:buClr>
                <a:schemeClr val="dk1"/>
              </a:buClr>
              <a:buSzPts val="1100"/>
              <a:buFont typeface="Arial"/>
              <a:buChar char="•"/>
            </a:pPr>
            <a:r>
              <a:rPr lang="en">
                <a:solidFill>
                  <a:srgbClr val="595959"/>
                </a:solidFill>
              </a:rPr>
              <a:t>$20B winery industry </a:t>
            </a:r>
          </a:p>
          <a:p>
            <a:pPr marL="171450" indent="-171450">
              <a:buClr>
                <a:schemeClr val="dk1"/>
              </a:buClr>
              <a:buSzPts val="1100"/>
              <a:buFont typeface="Arial"/>
              <a:buChar char="•"/>
            </a:pPr>
            <a:endParaRPr lang="en">
              <a:solidFill>
                <a:srgbClr val="595959"/>
              </a:solidFill>
            </a:endParaRPr>
          </a:p>
          <a:p>
            <a:pPr marL="171450" indent="-171450">
              <a:buClr>
                <a:schemeClr val="dk1"/>
              </a:buClr>
              <a:buSzPts val="1100"/>
              <a:buFont typeface="Arial"/>
              <a:buChar char="•"/>
            </a:pPr>
            <a:r>
              <a:rPr lang="en">
                <a:solidFill>
                  <a:srgbClr val="595959"/>
                </a:solidFill>
              </a:rPr>
              <a:t>Customer-level purchase data for a winery over 2 years (July 2008— Jun 2010)</a:t>
            </a:r>
          </a:p>
          <a:p>
            <a:pPr marL="171450" indent="-171450">
              <a:buSzPts val="1100"/>
              <a:buFont typeface="Arial,Sans-Serif"/>
              <a:buChar char="•"/>
            </a:pPr>
            <a:endParaRPr lang="en">
              <a:solidFill>
                <a:srgbClr val="595959"/>
              </a:solidFill>
            </a:endParaRPr>
          </a:p>
          <a:p>
            <a:pPr marL="171450" indent="-171450">
              <a:buSzPts val="1100"/>
              <a:buFont typeface="Arial,Sans-Serif"/>
              <a:buChar char="•"/>
            </a:pPr>
            <a:r>
              <a:rPr lang="en">
                <a:solidFill>
                  <a:srgbClr val="595959"/>
                </a:solidFill>
              </a:rPr>
              <a:t>Customer ID, Order ID, Customer Segment, Date, Zip code, State, Sales 2008-2010, Sales Amount, Year Acquired, Sales from Tasting Room/Email/Newsletter/Winemaker Call</a:t>
            </a:r>
            <a:endParaRPr lang="en-US"/>
          </a:p>
          <a:p>
            <a:pPr marL="171450" indent="-171450">
              <a:buSzPts val="1100"/>
              <a:buFont typeface="Arial,Sans-Serif"/>
              <a:buChar char="•"/>
            </a:pPr>
            <a:endParaRPr lang="en"/>
          </a:p>
          <a:p>
            <a:pPr marL="171450" indent="-171450">
              <a:buSzPts val="1100"/>
              <a:buFont typeface="Arial,Sans-Serif"/>
              <a:buChar char="•"/>
            </a:pPr>
            <a:r>
              <a:rPr lang="en">
                <a:solidFill>
                  <a:srgbClr val="595959"/>
                </a:solidFill>
              </a:rPr>
              <a:t>Already established four customer segments:</a:t>
            </a:r>
          </a:p>
          <a:p>
            <a:pPr marL="0" indent="0">
              <a:buSzPts val="1100"/>
              <a:buNone/>
            </a:pPr>
            <a:endParaRPr lang="en">
              <a:solidFill>
                <a:srgbClr val="595959"/>
              </a:solidFill>
            </a:endParaRPr>
          </a:p>
          <a:p>
            <a:pPr marL="0" indent="0">
              <a:buSzPts val="1100"/>
              <a:buNone/>
            </a:pPr>
            <a:endParaRPr lang="en">
              <a:solidFill>
                <a:srgbClr val="595959"/>
              </a:solidFill>
              <a:highlight>
                <a:srgbClr val="FFFF00"/>
              </a:highlight>
            </a:endParaRPr>
          </a:p>
          <a:p>
            <a:pPr marL="0" indent="0">
              <a:buClr>
                <a:schemeClr val="dk1"/>
              </a:buClr>
              <a:buSzPts val="1100"/>
              <a:buNone/>
            </a:pPr>
            <a:endParaRPr lang="en">
              <a:solidFill>
                <a:srgbClr val="595959"/>
              </a:solidFill>
            </a:endParaRPr>
          </a:p>
          <a:p>
            <a:pPr marL="171450" indent="-171450">
              <a:buSzPts val="1100"/>
              <a:buFont typeface="Arial,Sans-Serif"/>
              <a:buChar char="•"/>
            </a:pPr>
            <a:endParaRPr lang="en">
              <a:solidFill>
                <a:srgbClr val="595959"/>
              </a:solidFill>
            </a:endParaRPr>
          </a:p>
          <a:p>
            <a:pPr marL="171450" indent="-171450">
              <a:buSzPts val="1100"/>
              <a:buFont typeface="Arial,Sans-Serif"/>
              <a:buChar char="•"/>
            </a:pPr>
            <a:endParaRPr lang="en"/>
          </a:p>
          <a:p>
            <a:pPr marL="0" indent="0">
              <a:buClr>
                <a:schemeClr val="dk1"/>
              </a:buClr>
              <a:buSzPts val="1100"/>
              <a:buNone/>
            </a:pPr>
            <a:endParaRPr lang="en">
              <a:solidFill>
                <a:srgbClr val="595959"/>
              </a:solidFill>
            </a:endParaRPr>
          </a:p>
        </p:txBody>
      </p:sp>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Data Overview </a:t>
            </a:r>
            <a:endParaRPr lang="en-US"/>
          </a:p>
        </p:txBody>
      </p:sp>
      <p:pic>
        <p:nvPicPr>
          <p:cNvPr id="3" name="Google Shape;226;p31">
            <a:extLst>
              <a:ext uri="{FF2B5EF4-FFF2-40B4-BE49-F238E27FC236}">
                <a16:creationId xmlns:a16="http://schemas.microsoft.com/office/drawing/2014/main" id="{B9F68CB1-4FA8-4309-82C5-F5BEF7D630C5}"/>
              </a:ext>
            </a:extLst>
          </p:cNvPr>
          <p:cNvPicPr preferRelativeResize="0"/>
          <p:nvPr/>
        </p:nvPicPr>
        <p:blipFill>
          <a:blip r:embed="rId3">
            <a:alphaModFix/>
          </a:blip>
          <a:stretch>
            <a:fillRect/>
          </a:stretch>
        </p:blipFill>
        <p:spPr>
          <a:xfrm rot="10800000">
            <a:off x="6482807" y="3346210"/>
            <a:ext cx="914401" cy="811529"/>
          </a:xfrm>
          <a:prstGeom prst="rect">
            <a:avLst/>
          </a:prstGeom>
          <a:noFill/>
          <a:ln>
            <a:noFill/>
          </a:ln>
        </p:spPr>
      </p:pic>
      <p:grpSp>
        <p:nvGrpSpPr>
          <p:cNvPr id="25" name="Google Shape;1914;p36">
            <a:extLst>
              <a:ext uri="{FF2B5EF4-FFF2-40B4-BE49-F238E27FC236}">
                <a16:creationId xmlns:a16="http://schemas.microsoft.com/office/drawing/2014/main" id="{68C1C882-BBA7-480D-AFEA-CAE3CACC1DF0}"/>
              </a:ext>
            </a:extLst>
          </p:cNvPr>
          <p:cNvGrpSpPr/>
          <p:nvPr/>
        </p:nvGrpSpPr>
        <p:grpSpPr>
          <a:xfrm>
            <a:off x="6710558" y="3565910"/>
            <a:ext cx="420622" cy="284478"/>
            <a:chOff x="1175900" y="1075350"/>
            <a:chExt cx="5257775" cy="3555975"/>
          </a:xfrm>
        </p:grpSpPr>
        <p:sp>
          <p:nvSpPr>
            <p:cNvPr id="26" name="Google Shape;1915;p36">
              <a:extLst>
                <a:ext uri="{FF2B5EF4-FFF2-40B4-BE49-F238E27FC236}">
                  <a16:creationId xmlns:a16="http://schemas.microsoft.com/office/drawing/2014/main" id="{A06393A7-2E9F-46D1-8E8B-E59A271ACFAB}"/>
                </a:ext>
              </a:extLst>
            </p:cNvPr>
            <p:cNvSpPr/>
            <p:nvPr/>
          </p:nvSpPr>
          <p:spPr>
            <a:xfrm>
              <a:off x="1175900" y="1075350"/>
              <a:ext cx="5257775" cy="3555975"/>
            </a:xfrm>
            <a:custGeom>
              <a:avLst/>
              <a:gdLst/>
              <a:ahLst/>
              <a:cxnLst/>
              <a:rect l="l" t="t" r="r" b="b"/>
              <a:pathLst>
                <a:path w="210311" h="142239" extrusionOk="0">
                  <a:moveTo>
                    <a:pt x="147715" y="9058"/>
                  </a:moveTo>
                  <a:lnTo>
                    <a:pt x="178523" y="34400"/>
                  </a:lnTo>
                  <a:cubicBezTo>
                    <a:pt x="184429" y="39253"/>
                    <a:pt x="188620" y="45944"/>
                    <a:pt x="190458" y="53321"/>
                  </a:cubicBezTo>
                  <a:lnTo>
                    <a:pt x="182616" y="53321"/>
                  </a:lnTo>
                  <a:cubicBezTo>
                    <a:pt x="179846" y="47194"/>
                    <a:pt x="175704" y="41777"/>
                    <a:pt x="170508" y="37488"/>
                  </a:cubicBezTo>
                  <a:lnTo>
                    <a:pt x="162077" y="30552"/>
                  </a:lnTo>
                  <a:cubicBezTo>
                    <a:pt x="161318" y="29932"/>
                    <a:pt x="160400" y="29629"/>
                    <a:pt x="159487" y="29629"/>
                  </a:cubicBezTo>
                  <a:cubicBezTo>
                    <a:pt x="158306" y="29629"/>
                    <a:pt x="157133" y="30135"/>
                    <a:pt x="156318" y="31116"/>
                  </a:cubicBezTo>
                  <a:cubicBezTo>
                    <a:pt x="154896" y="32856"/>
                    <a:pt x="155141" y="35430"/>
                    <a:pt x="156881" y="36876"/>
                  </a:cubicBezTo>
                  <a:lnTo>
                    <a:pt x="165312" y="43812"/>
                  </a:lnTo>
                  <a:cubicBezTo>
                    <a:pt x="168572" y="46483"/>
                    <a:pt x="171293" y="49718"/>
                    <a:pt x="173425" y="53321"/>
                  </a:cubicBezTo>
                  <a:lnTo>
                    <a:pt x="113354" y="53321"/>
                  </a:lnTo>
                  <a:lnTo>
                    <a:pt x="109653" y="31018"/>
                  </a:lnTo>
                  <a:lnTo>
                    <a:pt x="147715" y="9058"/>
                  </a:lnTo>
                  <a:close/>
                  <a:moveTo>
                    <a:pt x="62596" y="9058"/>
                  </a:moveTo>
                  <a:lnTo>
                    <a:pt x="100658" y="31018"/>
                  </a:lnTo>
                  <a:lnTo>
                    <a:pt x="96957" y="53321"/>
                  </a:lnTo>
                  <a:lnTo>
                    <a:pt x="49582" y="53321"/>
                  </a:lnTo>
                  <a:cubicBezTo>
                    <a:pt x="47327" y="53321"/>
                    <a:pt x="45489" y="55135"/>
                    <a:pt x="45489" y="57390"/>
                  </a:cubicBezTo>
                  <a:cubicBezTo>
                    <a:pt x="45489" y="59669"/>
                    <a:pt x="47327" y="61482"/>
                    <a:pt x="49582" y="61482"/>
                  </a:cubicBezTo>
                  <a:lnTo>
                    <a:pt x="95585" y="61482"/>
                  </a:lnTo>
                  <a:lnTo>
                    <a:pt x="94114" y="70379"/>
                  </a:lnTo>
                  <a:cubicBezTo>
                    <a:pt x="92546" y="79889"/>
                    <a:pt x="87080" y="88442"/>
                    <a:pt x="79140" y="93908"/>
                  </a:cubicBezTo>
                  <a:cubicBezTo>
                    <a:pt x="73110" y="98045"/>
                    <a:pt x="66053" y="100175"/>
                    <a:pt x="58940" y="100175"/>
                  </a:cubicBezTo>
                  <a:cubicBezTo>
                    <a:pt x="54634" y="100175"/>
                    <a:pt x="50307" y="99394"/>
                    <a:pt x="46175" y="97804"/>
                  </a:cubicBezTo>
                  <a:cubicBezTo>
                    <a:pt x="41053" y="95819"/>
                    <a:pt x="36298" y="93074"/>
                    <a:pt x="32009" y="89619"/>
                  </a:cubicBezTo>
                  <a:cubicBezTo>
                    <a:pt x="22892" y="82241"/>
                    <a:pt x="17990" y="70845"/>
                    <a:pt x="18897" y="59130"/>
                  </a:cubicBezTo>
                  <a:cubicBezTo>
                    <a:pt x="19657" y="49522"/>
                    <a:pt x="24363" y="40503"/>
                    <a:pt x="31789" y="34400"/>
                  </a:cubicBezTo>
                  <a:lnTo>
                    <a:pt x="62596" y="9058"/>
                  </a:lnTo>
                  <a:close/>
                  <a:moveTo>
                    <a:pt x="191512" y="61482"/>
                  </a:moveTo>
                  <a:cubicBezTo>
                    <a:pt x="191659" y="72364"/>
                    <a:pt x="186807" y="82732"/>
                    <a:pt x="178302" y="89619"/>
                  </a:cubicBezTo>
                  <a:cubicBezTo>
                    <a:pt x="174038" y="93074"/>
                    <a:pt x="169258" y="95819"/>
                    <a:pt x="164136" y="97804"/>
                  </a:cubicBezTo>
                  <a:cubicBezTo>
                    <a:pt x="160004" y="99394"/>
                    <a:pt x="155678" y="100175"/>
                    <a:pt x="151371" y="100175"/>
                  </a:cubicBezTo>
                  <a:cubicBezTo>
                    <a:pt x="144259" y="100175"/>
                    <a:pt x="137202" y="98045"/>
                    <a:pt x="131172" y="93908"/>
                  </a:cubicBezTo>
                  <a:cubicBezTo>
                    <a:pt x="123231" y="88442"/>
                    <a:pt x="117790" y="79889"/>
                    <a:pt x="116197" y="70379"/>
                  </a:cubicBezTo>
                  <a:lnTo>
                    <a:pt x="114726" y="61482"/>
                  </a:lnTo>
                  <a:close/>
                  <a:moveTo>
                    <a:pt x="62191" y="1"/>
                  </a:moveTo>
                  <a:cubicBezTo>
                    <a:pt x="61261" y="1"/>
                    <a:pt x="60334" y="319"/>
                    <a:pt x="59582" y="946"/>
                  </a:cubicBezTo>
                  <a:lnTo>
                    <a:pt x="26593" y="28077"/>
                  </a:lnTo>
                  <a:cubicBezTo>
                    <a:pt x="17451" y="35601"/>
                    <a:pt x="11691" y="46679"/>
                    <a:pt x="10760" y="58492"/>
                  </a:cubicBezTo>
                  <a:cubicBezTo>
                    <a:pt x="9633" y="72879"/>
                    <a:pt x="15662" y="86898"/>
                    <a:pt x="26887" y="95966"/>
                  </a:cubicBezTo>
                  <a:cubicBezTo>
                    <a:pt x="28259" y="97094"/>
                    <a:pt x="29681" y="98123"/>
                    <a:pt x="31127" y="99103"/>
                  </a:cubicBezTo>
                  <a:lnTo>
                    <a:pt x="17574" y="122583"/>
                  </a:lnTo>
                  <a:lnTo>
                    <a:pt x="6716" y="116309"/>
                  </a:lnTo>
                  <a:cubicBezTo>
                    <a:pt x="6069" y="115937"/>
                    <a:pt x="5363" y="115759"/>
                    <a:pt x="4668" y="115759"/>
                  </a:cubicBezTo>
                  <a:cubicBezTo>
                    <a:pt x="3255" y="115759"/>
                    <a:pt x="1884" y="116490"/>
                    <a:pt x="1128" y="117804"/>
                  </a:cubicBezTo>
                  <a:cubicBezTo>
                    <a:pt x="1" y="119740"/>
                    <a:pt x="687" y="122240"/>
                    <a:pt x="2623" y="123367"/>
                  </a:cubicBezTo>
                  <a:lnTo>
                    <a:pt x="17034" y="131700"/>
                  </a:lnTo>
                  <a:lnTo>
                    <a:pt x="34362" y="141700"/>
                  </a:lnTo>
                  <a:cubicBezTo>
                    <a:pt x="34999" y="142067"/>
                    <a:pt x="35710" y="142239"/>
                    <a:pt x="36396" y="142239"/>
                  </a:cubicBezTo>
                  <a:cubicBezTo>
                    <a:pt x="37818" y="142239"/>
                    <a:pt x="39190" y="141504"/>
                    <a:pt x="39950" y="140205"/>
                  </a:cubicBezTo>
                  <a:cubicBezTo>
                    <a:pt x="41077" y="138244"/>
                    <a:pt x="40416" y="135744"/>
                    <a:pt x="38455" y="134617"/>
                  </a:cubicBezTo>
                  <a:lnTo>
                    <a:pt x="24657" y="126651"/>
                  </a:lnTo>
                  <a:lnTo>
                    <a:pt x="38210" y="103221"/>
                  </a:lnTo>
                  <a:cubicBezTo>
                    <a:pt x="39852" y="104030"/>
                    <a:pt x="41519" y="104765"/>
                    <a:pt x="43234" y="105427"/>
                  </a:cubicBezTo>
                  <a:cubicBezTo>
                    <a:pt x="48332" y="107387"/>
                    <a:pt x="53650" y="108343"/>
                    <a:pt x="58969" y="108343"/>
                  </a:cubicBezTo>
                  <a:cubicBezTo>
                    <a:pt x="67694" y="108343"/>
                    <a:pt x="76370" y="105721"/>
                    <a:pt x="83772" y="100648"/>
                  </a:cubicBezTo>
                  <a:cubicBezTo>
                    <a:pt x="93526" y="93932"/>
                    <a:pt x="100242" y="83393"/>
                    <a:pt x="102178" y="71727"/>
                  </a:cubicBezTo>
                  <a:lnTo>
                    <a:pt x="105168" y="53811"/>
                  </a:lnTo>
                  <a:lnTo>
                    <a:pt x="108133" y="71727"/>
                  </a:lnTo>
                  <a:cubicBezTo>
                    <a:pt x="110094" y="83393"/>
                    <a:pt x="116785" y="93932"/>
                    <a:pt x="126540" y="100648"/>
                  </a:cubicBezTo>
                  <a:cubicBezTo>
                    <a:pt x="133966" y="105721"/>
                    <a:pt x="142617" y="108343"/>
                    <a:pt x="151367" y="108343"/>
                  </a:cubicBezTo>
                  <a:cubicBezTo>
                    <a:pt x="156661" y="108343"/>
                    <a:pt x="161979" y="107387"/>
                    <a:pt x="167077" y="105427"/>
                  </a:cubicBezTo>
                  <a:cubicBezTo>
                    <a:pt x="168793" y="104765"/>
                    <a:pt x="170484" y="104030"/>
                    <a:pt x="172126" y="103221"/>
                  </a:cubicBezTo>
                  <a:lnTo>
                    <a:pt x="185655" y="126651"/>
                  </a:lnTo>
                  <a:lnTo>
                    <a:pt x="171881" y="134617"/>
                  </a:lnTo>
                  <a:cubicBezTo>
                    <a:pt x="169920" y="135744"/>
                    <a:pt x="169258" y="138244"/>
                    <a:pt x="170386" y="140205"/>
                  </a:cubicBezTo>
                  <a:cubicBezTo>
                    <a:pt x="171121" y="141504"/>
                    <a:pt x="172494" y="142239"/>
                    <a:pt x="173915" y="142239"/>
                  </a:cubicBezTo>
                  <a:cubicBezTo>
                    <a:pt x="174601" y="142239"/>
                    <a:pt x="175312" y="142067"/>
                    <a:pt x="175949" y="141700"/>
                  </a:cubicBezTo>
                  <a:lnTo>
                    <a:pt x="193277" y="131700"/>
                  </a:lnTo>
                  <a:lnTo>
                    <a:pt x="207688" y="123367"/>
                  </a:lnTo>
                  <a:cubicBezTo>
                    <a:pt x="209649" y="122240"/>
                    <a:pt x="210311" y="119740"/>
                    <a:pt x="209183" y="117804"/>
                  </a:cubicBezTo>
                  <a:cubicBezTo>
                    <a:pt x="208428" y="116490"/>
                    <a:pt x="207056" y="115759"/>
                    <a:pt x="205644" y="115759"/>
                  </a:cubicBezTo>
                  <a:cubicBezTo>
                    <a:pt x="204948" y="115759"/>
                    <a:pt x="204242" y="115937"/>
                    <a:pt x="203595" y="116309"/>
                  </a:cubicBezTo>
                  <a:lnTo>
                    <a:pt x="192738" y="122583"/>
                  </a:lnTo>
                  <a:lnTo>
                    <a:pt x="179184" y="99103"/>
                  </a:lnTo>
                  <a:cubicBezTo>
                    <a:pt x="180655" y="98123"/>
                    <a:pt x="182076" y="97094"/>
                    <a:pt x="183449" y="95966"/>
                  </a:cubicBezTo>
                  <a:cubicBezTo>
                    <a:pt x="194674" y="86898"/>
                    <a:pt x="200703" y="72879"/>
                    <a:pt x="199576" y="58492"/>
                  </a:cubicBezTo>
                  <a:cubicBezTo>
                    <a:pt x="198644" y="46679"/>
                    <a:pt x="192860" y="35601"/>
                    <a:pt x="183719" y="28077"/>
                  </a:cubicBezTo>
                  <a:lnTo>
                    <a:pt x="150730" y="946"/>
                  </a:lnTo>
                  <a:cubicBezTo>
                    <a:pt x="149977" y="319"/>
                    <a:pt x="149058" y="1"/>
                    <a:pt x="148135" y="1"/>
                  </a:cubicBezTo>
                  <a:cubicBezTo>
                    <a:pt x="147435" y="1"/>
                    <a:pt x="146732" y="184"/>
                    <a:pt x="146098" y="554"/>
                  </a:cubicBezTo>
                  <a:lnTo>
                    <a:pt x="105168" y="24180"/>
                  </a:lnTo>
                  <a:lnTo>
                    <a:pt x="64238" y="554"/>
                  </a:lnTo>
                  <a:cubicBezTo>
                    <a:pt x="63604" y="184"/>
                    <a:pt x="62897" y="1"/>
                    <a:pt x="6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16;p36">
              <a:extLst>
                <a:ext uri="{FF2B5EF4-FFF2-40B4-BE49-F238E27FC236}">
                  <a16:creationId xmlns:a16="http://schemas.microsoft.com/office/drawing/2014/main" id="{1F64F7FE-F24A-4A66-9188-5E3AF4D0558F}"/>
                </a:ext>
              </a:extLst>
            </p:cNvPr>
            <p:cNvSpPr/>
            <p:nvPr/>
          </p:nvSpPr>
          <p:spPr>
            <a:xfrm>
              <a:off x="1873175" y="2408375"/>
              <a:ext cx="204075" cy="204050"/>
            </a:xfrm>
            <a:custGeom>
              <a:avLst/>
              <a:gdLst/>
              <a:ahLst/>
              <a:cxnLst/>
              <a:rect l="l" t="t" r="r" b="b"/>
              <a:pathLst>
                <a:path w="8163" h="8162" extrusionOk="0">
                  <a:moveTo>
                    <a:pt x="4094" y="0"/>
                  </a:moveTo>
                  <a:cubicBezTo>
                    <a:pt x="3015" y="0"/>
                    <a:pt x="1961" y="441"/>
                    <a:pt x="1202" y="1201"/>
                  </a:cubicBezTo>
                  <a:cubicBezTo>
                    <a:pt x="442" y="1961"/>
                    <a:pt x="1" y="3015"/>
                    <a:pt x="1" y="4093"/>
                  </a:cubicBezTo>
                  <a:cubicBezTo>
                    <a:pt x="1" y="5147"/>
                    <a:pt x="442" y="6201"/>
                    <a:pt x="1202" y="6961"/>
                  </a:cubicBezTo>
                  <a:cubicBezTo>
                    <a:pt x="1961" y="7720"/>
                    <a:pt x="3015" y="8161"/>
                    <a:pt x="4094" y="8161"/>
                  </a:cubicBezTo>
                  <a:cubicBezTo>
                    <a:pt x="5172" y="8161"/>
                    <a:pt x="6226" y="7720"/>
                    <a:pt x="6986" y="6961"/>
                  </a:cubicBezTo>
                  <a:cubicBezTo>
                    <a:pt x="7746" y="6201"/>
                    <a:pt x="8162" y="5147"/>
                    <a:pt x="8162" y="4093"/>
                  </a:cubicBezTo>
                  <a:cubicBezTo>
                    <a:pt x="8162" y="3015"/>
                    <a:pt x="7746" y="1961"/>
                    <a:pt x="6986" y="1201"/>
                  </a:cubicBezTo>
                  <a:cubicBezTo>
                    <a:pt x="6226" y="441"/>
                    <a:pt x="5172"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17;p36">
              <a:extLst>
                <a:ext uri="{FF2B5EF4-FFF2-40B4-BE49-F238E27FC236}">
                  <a16:creationId xmlns:a16="http://schemas.microsoft.com/office/drawing/2014/main" id="{43A911FF-3618-4BE4-8962-ACD290CC34CC}"/>
                </a:ext>
              </a:extLst>
            </p:cNvPr>
            <p:cNvSpPr/>
            <p:nvPr/>
          </p:nvSpPr>
          <p:spPr>
            <a:xfrm>
              <a:off x="4771950" y="1593450"/>
              <a:ext cx="204675" cy="204050"/>
            </a:xfrm>
            <a:custGeom>
              <a:avLst/>
              <a:gdLst/>
              <a:ahLst/>
              <a:cxnLst/>
              <a:rect l="l" t="t" r="r" b="b"/>
              <a:pathLst>
                <a:path w="8187" h="8162" extrusionOk="0">
                  <a:moveTo>
                    <a:pt x="4094" y="0"/>
                  </a:moveTo>
                  <a:cubicBezTo>
                    <a:pt x="3015" y="0"/>
                    <a:pt x="1961" y="442"/>
                    <a:pt x="1202" y="1201"/>
                  </a:cubicBezTo>
                  <a:cubicBezTo>
                    <a:pt x="442" y="1961"/>
                    <a:pt x="1" y="3015"/>
                    <a:pt x="1" y="4093"/>
                  </a:cubicBezTo>
                  <a:cubicBezTo>
                    <a:pt x="1" y="5172"/>
                    <a:pt x="442" y="6226"/>
                    <a:pt x="1202" y="6985"/>
                  </a:cubicBezTo>
                  <a:cubicBezTo>
                    <a:pt x="1961" y="7745"/>
                    <a:pt x="3015" y="8162"/>
                    <a:pt x="4094" y="8162"/>
                  </a:cubicBezTo>
                  <a:cubicBezTo>
                    <a:pt x="5172" y="8162"/>
                    <a:pt x="6226" y="7745"/>
                    <a:pt x="6986" y="6985"/>
                  </a:cubicBezTo>
                  <a:cubicBezTo>
                    <a:pt x="7746" y="6226"/>
                    <a:pt x="8187" y="5172"/>
                    <a:pt x="8187" y="4093"/>
                  </a:cubicBezTo>
                  <a:cubicBezTo>
                    <a:pt x="8187" y="3015"/>
                    <a:pt x="7746" y="1961"/>
                    <a:pt x="6986" y="1201"/>
                  </a:cubicBezTo>
                  <a:cubicBezTo>
                    <a:pt x="6226" y="442"/>
                    <a:pt x="5172"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A57012A-F16A-4EBC-BA32-2B8324D8E39A}"/>
              </a:ext>
            </a:extLst>
          </p:cNvPr>
          <p:cNvSpPr txBox="1"/>
          <p:nvPr/>
        </p:nvSpPr>
        <p:spPr>
          <a:xfrm>
            <a:off x="6279028" y="4253789"/>
            <a:ext cx="1704304" cy="307777"/>
          </a:xfrm>
          <a:prstGeom prst="rect">
            <a:avLst/>
          </a:prstGeom>
          <a:noFill/>
        </p:spPr>
        <p:txBody>
          <a:bodyPr wrap="square" rtlCol="0">
            <a:spAutoFit/>
          </a:bodyPr>
          <a:lstStyle/>
          <a:p>
            <a:r>
              <a:rPr lang="en" sz="1400">
                <a:solidFill>
                  <a:srgbClr val="595959"/>
                </a:solidFill>
              </a:rPr>
              <a:t>Wine Enthusiast</a:t>
            </a:r>
          </a:p>
        </p:txBody>
      </p:sp>
      <p:pic>
        <p:nvPicPr>
          <p:cNvPr id="4" name="Google Shape;244;p32">
            <a:extLst>
              <a:ext uri="{FF2B5EF4-FFF2-40B4-BE49-F238E27FC236}">
                <a16:creationId xmlns:a16="http://schemas.microsoft.com/office/drawing/2014/main" id="{C417D458-EB1C-4A30-9628-F0BC125BE8FD}"/>
              </a:ext>
            </a:extLst>
          </p:cNvPr>
          <p:cNvPicPr preferRelativeResize="0"/>
          <p:nvPr/>
        </p:nvPicPr>
        <p:blipFill>
          <a:blip r:embed="rId4">
            <a:alphaModFix/>
          </a:blip>
          <a:stretch>
            <a:fillRect/>
          </a:stretch>
        </p:blipFill>
        <p:spPr>
          <a:xfrm flipH="1">
            <a:off x="4642800" y="3346210"/>
            <a:ext cx="914400" cy="863599"/>
          </a:xfrm>
          <a:prstGeom prst="rect">
            <a:avLst/>
          </a:prstGeom>
          <a:noFill/>
          <a:ln>
            <a:noFill/>
          </a:ln>
        </p:spPr>
      </p:pic>
      <p:grpSp>
        <p:nvGrpSpPr>
          <p:cNvPr id="21" name="Google Shape;14823;p67">
            <a:extLst>
              <a:ext uri="{FF2B5EF4-FFF2-40B4-BE49-F238E27FC236}">
                <a16:creationId xmlns:a16="http://schemas.microsoft.com/office/drawing/2014/main" id="{076C30BA-913C-4A24-B487-A41EA4A7B9AB}"/>
              </a:ext>
            </a:extLst>
          </p:cNvPr>
          <p:cNvGrpSpPr/>
          <p:nvPr/>
        </p:nvGrpSpPr>
        <p:grpSpPr>
          <a:xfrm>
            <a:off x="4960959" y="3508503"/>
            <a:ext cx="393663" cy="467563"/>
            <a:chOff x="4883835" y="3337255"/>
            <a:chExt cx="323425" cy="377556"/>
          </a:xfrm>
        </p:grpSpPr>
        <p:sp>
          <p:nvSpPr>
            <p:cNvPr id="22" name="Google Shape;14824;p67">
              <a:extLst>
                <a:ext uri="{FF2B5EF4-FFF2-40B4-BE49-F238E27FC236}">
                  <a16:creationId xmlns:a16="http://schemas.microsoft.com/office/drawing/2014/main" id="{3D3234DE-95FE-447F-9573-03DA3D155B05}"/>
                </a:ext>
              </a:extLst>
            </p:cNvPr>
            <p:cNvSpPr/>
            <p:nvPr/>
          </p:nvSpPr>
          <p:spPr>
            <a:xfrm>
              <a:off x="4883835" y="3447682"/>
              <a:ext cx="323425" cy="142932"/>
            </a:xfrm>
            <a:custGeom>
              <a:avLst/>
              <a:gdLst/>
              <a:ahLst/>
              <a:cxnLst/>
              <a:rect l="l" t="t" r="r" b="b"/>
              <a:pathLst>
                <a:path w="10169" h="4494" extrusionOk="0">
                  <a:moveTo>
                    <a:pt x="7537" y="1993"/>
                  </a:moveTo>
                  <a:lnTo>
                    <a:pt x="7537" y="2005"/>
                  </a:lnTo>
                  <a:lnTo>
                    <a:pt x="7537" y="2279"/>
                  </a:lnTo>
                  <a:lnTo>
                    <a:pt x="7537" y="2291"/>
                  </a:lnTo>
                  <a:lnTo>
                    <a:pt x="7537" y="2577"/>
                  </a:lnTo>
                  <a:cubicBezTo>
                    <a:pt x="7502" y="2589"/>
                    <a:pt x="7442" y="2636"/>
                    <a:pt x="7299" y="2672"/>
                  </a:cubicBezTo>
                  <a:cubicBezTo>
                    <a:pt x="7109" y="2731"/>
                    <a:pt x="6787" y="2791"/>
                    <a:pt x="6371" y="2839"/>
                  </a:cubicBezTo>
                  <a:cubicBezTo>
                    <a:pt x="6347" y="2839"/>
                    <a:pt x="6335" y="2839"/>
                    <a:pt x="6299" y="2851"/>
                  </a:cubicBezTo>
                  <a:cubicBezTo>
                    <a:pt x="5990" y="2886"/>
                    <a:pt x="5656" y="2898"/>
                    <a:pt x="5299" y="2910"/>
                  </a:cubicBezTo>
                  <a:lnTo>
                    <a:pt x="4847" y="2910"/>
                  </a:lnTo>
                  <a:cubicBezTo>
                    <a:pt x="4501" y="2910"/>
                    <a:pt x="4156" y="2886"/>
                    <a:pt x="3846" y="2851"/>
                  </a:cubicBezTo>
                  <a:cubicBezTo>
                    <a:pt x="3811" y="2851"/>
                    <a:pt x="3799" y="2851"/>
                    <a:pt x="3775" y="2839"/>
                  </a:cubicBezTo>
                  <a:cubicBezTo>
                    <a:pt x="3358" y="2791"/>
                    <a:pt x="3037" y="2731"/>
                    <a:pt x="2846" y="2672"/>
                  </a:cubicBezTo>
                  <a:cubicBezTo>
                    <a:pt x="2715" y="2636"/>
                    <a:pt x="2632" y="2601"/>
                    <a:pt x="2620" y="2577"/>
                  </a:cubicBezTo>
                  <a:lnTo>
                    <a:pt x="2620" y="2410"/>
                  </a:lnTo>
                  <a:lnTo>
                    <a:pt x="2620" y="2398"/>
                  </a:lnTo>
                  <a:lnTo>
                    <a:pt x="2620" y="2291"/>
                  </a:lnTo>
                  <a:lnTo>
                    <a:pt x="2620" y="2279"/>
                  </a:lnTo>
                  <a:lnTo>
                    <a:pt x="2620" y="2243"/>
                  </a:lnTo>
                  <a:lnTo>
                    <a:pt x="2620" y="2077"/>
                  </a:lnTo>
                  <a:lnTo>
                    <a:pt x="2620" y="2065"/>
                  </a:lnTo>
                  <a:lnTo>
                    <a:pt x="2620" y="2005"/>
                  </a:lnTo>
                  <a:lnTo>
                    <a:pt x="2620" y="1993"/>
                  </a:lnTo>
                  <a:cubicBezTo>
                    <a:pt x="3263" y="2112"/>
                    <a:pt x="4144" y="2184"/>
                    <a:pt x="5085" y="2184"/>
                  </a:cubicBezTo>
                  <a:cubicBezTo>
                    <a:pt x="6013" y="2184"/>
                    <a:pt x="6906" y="2112"/>
                    <a:pt x="7537" y="1993"/>
                  </a:cubicBezTo>
                  <a:close/>
                  <a:moveTo>
                    <a:pt x="2239" y="2112"/>
                  </a:moveTo>
                  <a:lnTo>
                    <a:pt x="2239" y="2136"/>
                  </a:lnTo>
                  <a:lnTo>
                    <a:pt x="2239" y="2303"/>
                  </a:lnTo>
                  <a:lnTo>
                    <a:pt x="2239" y="2362"/>
                  </a:lnTo>
                  <a:lnTo>
                    <a:pt x="2239" y="2374"/>
                  </a:lnTo>
                  <a:lnTo>
                    <a:pt x="2239" y="2601"/>
                  </a:lnTo>
                  <a:lnTo>
                    <a:pt x="2239" y="2636"/>
                  </a:lnTo>
                  <a:cubicBezTo>
                    <a:pt x="2239" y="2874"/>
                    <a:pt x="2501" y="3017"/>
                    <a:pt x="3156" y="3136"/>
                  </a:cubicBezTo>
                  <a:cubicBezTo>
                    <a:pt x="3668" y="3232"/>
                    <a:pt x="4346" y="3267"/>
                    <a:pt x="5061" y="3267"/>
                  </a:cubicBezTo>
                  <a:cubicBezTo>
                    <a:pt x="5775" y="3267"/>
                    <a:pt x="6454" y="3232"/>
                    <a:pt x="6966" y="3136"/>
                  </a:cubicBezTo>
                  <a:cubicBezTo>
                    <a:pt x="7609" y="3017"/>
                    <a:pt x="7895" y="2874"/>
                    <a:pt x="7895" y="2636"/>
                  </a:cubicBezTo>
                  <a:lnTo>
                    <a:pt x="7895" y="2398"/>
                  </a:lnTo>
                  <a:lnTo>
                    <a:pt x="7895" y="2339"/>
                  </a:lnTo>
                  <a:lnTo>
                    <a:pt x="7895" y="2172"/>
                  </a:lnTo>
                  <a:lnTo>
                    <a:pt x="7895" y="2136"/>
                  </a:lnTo>
                  <a:cubicBezTo>
                    <a:pt x="8073" y="2160"/>
                    <a:pt x="8240" y="2160"/>
                    <a:pt x="8395" y="2172"/>
                  </a:cubicBezTo>
                  <a:lnTo>
                    <a:pt x="8514" y="2172"/>
                  </a:lnTo>
                  <a:cubicBezTo>
                    <a:pt x="8728" y="2184"/>
                    <a:pt x="9049" y="2208"/>
                    <a:pt x="9323" y="2267"/>
                  </a:cubicBezTo>
                  <a:cubicBezTo>
                    <a:pt x="9585" y="2327"/>
                    <a:pt x="9752" y="2410"/>
                    <a:pt x="9764" y="2517"/>
                  </a:cubicBezTo>
                  <a:cubicBezTo>
                    <a:pt x="9766" y="2516"/>
                    <a:pt x="9769" y="2516"/>
                    <a:pt x="9771" y="2516"/>
                  </a:cubicBezTo>
                  <a:cubicBezTo>
                    <a:pt x="9796" y="2516"/>
                    <a:pt x="9769" y="2587"/>
                    <a:pt x="9680" y="2720"/>
                  </a:cubicBezTo>
                  <a:cubicBezTo>
                    <a:pt x="9430" y="3053"/>
                    <a:pt x="8871" y="3398"/>
                    <a:pt x="8204" y="3648"/>
                  </a:cubicBezTo>
                  <a:cubicBezTo>
                    <a:pt x="7323" y="3994"/>
                    <a:pt x="6240" y="4172"/>
                    <a:pt x="5085" y="4172"/>
                  </a:cubicBezTo>
                  <a:cubicBezTo>
                    <a:pt x="3918" y="4172"/>
                    <a:pt x="2846" y="3994"/>
                    <a:pt x="1953" y="3648"/>
                  </a:cubicBezTo>
                  <a:cubicBezTo>
                    <a:pt x="1287" y="3398"/>
                    <a:pt x="739" y="3053"/>
                    <a:pt x="477" y="2720"/>
                  </a:cubicBezTo>
                  <a:cubicBezTo>
                    <a:pt x="370" y="2589"/>
                    <a:pt x="358" y="2505"/>
                    <a:pt x="358" y="2481"/>
                  </a:cubicBezTo>
                  <a:cubicBezTo>
                    <a:pt x="394" y="2374"/>
                    <a:pt x="548" y="2291"/>
                    <a:pt x="810" y="2231"/>
                  </a:cubicBezTo>
                  <a:cubicBezTo>
                    <a:pt x="1072" y="2172"/>
                    <a:pt x="1406" y="2160"/>
                    <a:pt x="1608" y="2136"/>
                  </a:cubicBezTo>
                  <a:lnTo>
                    <a:pt x="1727" y="2136"/>
                  </a:lnTo>
                  <a:cubicBezTo>
                    <a:pt x="1894" y="2124"/>
                    <a:pt x="2060" y="2124"/>
                    <a:pt x="2239" y="2112"/>
                  </a:cubicBezTo>
                  <a:close/>
                  <a:moveTo>
                    <a:pt x="2344" y="1"/>
                  </a:moveTo>
                  <a:cubicBezTo>
                    <a:pt x="2333" y="1"/>
                    <a:pt x="2322" y="2"/>
                    <a:pt x="2310" y="5"/>
                  </a:cubicBezTo>
                  <a:cubicBezTo>
                    <a:pt x="2227" y="17"/>
                    <a:pt x="2144" y="100"/>
                    <a:pt x="2168" y="195"/>
                  </a:cubicBezTo>
                  <a:cubicBezTo>
                    <a:pt x="2239" y="684"/>
                    <a:pt x="2263" y="1207"/>
                    <a:pt x="2287" y="1743"/>
                  </a:cubicBezTo>
                  <a:cubicBezTo>
                    <a:pt x="2084" y="1755"/>
                    <a:pt x="1929" y="1755"/>
                    <a:pt x="1751" y="1767"/>
                  </a:cubicBezTo>
                  <a:lnTo>
                    <a:pt x="1632" y="1767"/>
                  </a:lnTo>
                  <a:cubicBezTo>
                    <a:pt x="1072" y="1803"/>
                    <a:pt x="167" y="1850"/>
                    <a:pt x="48" y="2386"/>
                  </a:cubicBezTo>
                  <a:cubicBezTo>
                    <a:pt x="1" y="2529"/>
                    <a:pt x="84" y="2720"/>
                    <a:pt x="227" y="2922"/>
                  </a:cubicBezTo>
                  <a:cubicBezTo>
                    <a:pt x="525" y="3303"/>
                    <a:pt x="1120" y="3672"/>
                    <a:pt x="1846" y="3958"/>
                  </a:cubicBezTo>
                  <a:cubicBezTo>
                    <a:pt x="2775" y="4315"/>
                    <a:pt x="3906" y="4494"/>
                    <a:pt x="5097" y="4494"/>
                  </a:cubicBezTo>
                  <a:cubicBezTo>
                    <a:pt x="6299" y="4494"/>
                    <a:pt x="7418" y="4315"/>
                    <a:pt x="8335" y="3958"/>
                  </a:cubicBezTo>
                  <a:cubicBezTo>
                    <a:pt x="9073" y="3672"/>
                    <a:pt x="9669" y="3303"/>
                    <a:pt x="9966" y="2922"/>
                  </a:cubicBezTo>
                  <a:cubicBezTo>
                    <a:pt x="10109" y="2743"/>
                    <a:pt x="10169" y="2565"/>
                    <a:pt x="10145" y="2398"/>
                  </a:cubicBezTo>
                  <a:cubicBezTo>
                    <a:pt x="10002" y="1862"/>
                    <a:pt x="9097" y="1815"/>
                    <a:pt x="8561" y="1791"/>
                  </a:cubicBezTo>
                  <a:lnTo>
                    <a:pt x="8442" y="1791"/>
                  </a:lnTo>
                  <a:cubicBezTo>
                    <a:pt x="8276" y="1767"/>
                    <a:pt x="8097" y="1767"/>
                    <a:pt x="7906" y="1755"/>
                  </a:cubicBezTo>
                  <a:cubicBezTo>
                    <a:pt x="7918" y="1219"/>
                    <a:pt x="7966" y="696"/>
                    <a:pt x="8025" y="207"/>
                  </a:cubicBezTo>
                  <a:cubicBezTo>
                    <a:pt x="8037" y="124"/>
                    <a:pt x="7966" y="29"/>
                    <a:pt x="7883" y="17"/>
                  </a:cubicBezTo>
                  <a:cubicBezTo>
                    <a:pt x="7876" y="16"/>
                    <a:pt x="7869" y="16"/>
                    <a:pt x="7862" y="16"/>
                  </a:cubicBezTo>
                  <a:cubicBezTo>
                    <a:pt x="7775" y="16"/>
                    <a:pt x="7702" y="83"/>
                    <a:pt x="7680" y="160"/>
                  </a:cubicBezTo>
                  <a:cubicBezTo>
                    <a:pt x="7621" y="636"/>
                    <a:pt x="7585" y="1136"/>
                    <a:pt x="7561" y="1636"/>
                  </a:cubicBezTo>
                  <a:cubicBezTo>
                    <a:pt x="6954" y="1755"/>
                    <a:pt x="6049" y="1827"/>
                    <a:pt x="5097" y="1827"/>
                  </a:cubicBezTo>
                  <a:cubicBezTo>
                    <a:pt x="4132" y="1827"/>
                    <a:pt x="3251" y="1755"/>
                    <a:pt x="2620" y="1636"/>
                  </a:cubicBezTo>
                  <a:cubicBezTo>
                    <a:pt x="2608" y="1136"/>
                    <a:pt x="2561" y="624"/>
                    <a:pt x="2501" y="148"/>
                  </a:cubicBezTo>
                  <a:cubicBezTo>
                    <a:pt x="2490" y="74"/>
                    <a:pt x="2424" y="1"/>
                    <a:pt x="2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3" name="Google Shape;14825;p67">
              <a:extLst>
                <a:ext uri="{FF2B5EF4-FFF2-40B4-BE49-F238E27FC236}">
                  <a16:creationId xmlns:a16="http://schemas.microsoft.com/office/drawing/2014/main" id="{BFEEB509-41DA-4740-A78F-CCF9D6CF1E5D}"/>
                </a:ext>
              </a:extLst>
            </p:cNvPr>
            <p:cNvSpPr/>
            <p:nvPr/>
          </p:nvSpPr>
          <p:spPr>
            <a:xfrm>
              <a:off x="4931161" y="3600377"/>
              <a:ext cx="228392" cy="114434"/>
            </a:xfrm>
            <a:custGeom>
              <a:avLst/>
              <a:gdLst/>
              <a:ahLst/>
              <a:cxnLst/>
              <a:rect l="l" t="t" r="r" b="b"/>
              <a:pathLst>
                <a:path w="7181" h="3598" extrusionOk="0">
                  <a:moveTo>
                    <a:pt x="3823" y="967"/>
                  </a:moveTo>
                  <a:cubicBezTo>
                    <a:pt x="3906" y="967"/>
                    <a:pt x="3942" y="1014"/>
                    <a:pt x="3978" y="1074"/>
                  </a:cubicBezTo>
                  <a:lnTo>
                    <a:pt x="3978" y="1109"/>
                  </a:lnTo>
                  <a:lnTo>
                    <a:pt x="3978" y="1133"/>
                  </a:lnTo>
                  <a:lnTo>
                    <a:pt x="3978" y="2443"/>
                  </a:lnTo>
                  <a:lnTo>
                    <a:pt x="3978" y="2479"/>
                  </a:lnTo>
                  <a:lnTo>
                    <a:pt x="3978" y="2502"/>
                  </a:lnTo>
                  <a:cubicBezTo>
                    <a:pt x="3966" y="2562"/>
                    <a:pt x="3906" y="2610"/>
                    <a:pt x="3823" y="2610"/>
                  </a:cubicBezTo>
                  <a:lnTo>
                    <a:pt x="3382" y="2610"/>
                  </a:lnTo>
                  <a:cubicBezTo>
                    <a:pt x="3311" y="2610"/>
                    <a:pt x="3263" y="2562"/>
                    <a:pt x="3228" y="2502"/>
                  </a:cubicBezTo>
                  <a:lnTo>
                    <a:pt x="3228" y="2479"/>
                  </a:lnTo>
                  <a:lnTo>
                    <a:pt x="3228" y="2443"/>
                  </a:lnTo>
                  <a:lnTo>
                    <a:pt x="3228" y="1133"/>
                  </a:lnTo>
                  <a:lnTo>
                    <a:pt x="3228" y="1109"/>
                  </a:lnTo>
                  <a:lnTo>
                    <a:pt x="3228" y="1074"/>
                  </a:lnTo>
                  <a:cubicBezTo>
                    <a:pt x="3251" y="1014"/>
                    <a:pt x="3311" y="967"/>
                    <a:pt x="3382" y="967"/>
                  </a:cubicBezTo>
                  <a:close/>
                  <a:moveTo>
                    <a:pt x="6018" y="345"/>
                  </a:moveTo>
                  <a:cubicBezTo>
                    <a:pt x="6123" y="345"/>
                    <a:pt x="6218" y="361"/>
                    <a:pt x="6299" y="395"/>
                  </a:cubicBezTo>
                  <a:cubicBezTo>
                    <a:pt x="6478" y="467"/>
                    <a:pt x="6597" y="586"/>
                    <a:pt x="6668" y="752"/>
                  </a:cubicBezTo>
                  <a:cubicBezTo>
                    <a:pt x="6835" y="1169"/>
                    <a:pt x="6561" y="1717"/>
                    <a:pt x="6561" y="1717"/>
                  </a:cubicBezTo>
                  <a:cubicBezTo>
                    <a:pt x="6537" y="1764"/>
                    <a:pt x="6537" y="1824"/>
                    <a:pt x="6561" y="1871"/>
                  </a:cubicBezTo>
                  <a:cubicBezTo>
                    <a:pt x="6585" y="1883"/>
                    <a:pt x="6835" y="2431"/>
                    <a:pt x="6692" y="2836"/>
                  </a:cubicBezTo>
                  <a:cubicBezTo>
                    <a:pt x="6621" y="3003"/>
                    <a:pt x="6502" y="3122"/>
                    <a:pt x="6311" y="3193"/>
                  </a:cubicBezTo>
                  <a:cubicBezTo>
                    <a:pt x="6237" y="3225"/>
                    <a:pt x="6151" y="3241"/>
                    <a:pt x="6052" y="3241"/>
                  </a:cubicBezTo>
                  <a:cubicBezTo>
                    <a:pt x="5643" y="3241"/>
                    <a:pt x="5033" y="2968"/>
                    <a:pt x="4323" y="2479"/>
                  </a:cubicBezTo>
                  <a:lnTo>
                    <a:pt x="4323" y="2443"/>
                  </a:lnTo>
                  <a:lnTo>
                    <a:pt x="4323" y="2300"/>
                  </a:lnTo>
                  <a:lnTo>
                    <a:pt x="5037" y="2491"/>
                  </a:lnTo>
                  <a:lnTo>
                    <a:pt x="5073" y="2491"/>
                  </a:lnTo>
                  <a:cubicBezTo>
                    <a:pt x="5156" y="2491"/>
                    <a:pt x="5228" y="2443"/>
                    <a:pt x="5240" y="2360"/>
                  </a:cubicBezTo>
                  <a:cubicBezTo>
                    <a:pt x="5275" y="2264"/>
                    <a:pt x="5216" y="2169"/>
                    <a:pt x="5121" y="2133"/>
                  </a:cubicBezTo>
                  <a:lnTo>
                    <a:pt x="4323" y="1907"/>
                  </a:lnTo>
                  <a:lnTo>
                    <a:pt x="4323" y="1657"/>
                  </a:lnTo>
                  <a:lnTo>
                    <a:pt x="5121" y="1431"/>
                  </a:lnTo>
                  <a:cubicBezTo>
                    <a:pt x="5216" y="1407"/>
                    <a:pt x="5275" y="1312"/>
                    <a:pt x="5240" y="1217"/>
                  </a:cubicBezTo>
                  <a:cubicBezTo>
                    <a:pt x="5221" y="1140"/>
                    <a:pt x="5156" y="1087"/>
                    <a:pt x="5076" y="1087"/>
                  </a:cubicBezTo>
                  <a:cubicBezTo>
                    <a:pt x="5056" y="1087"/>
                    <a:pt x="5035" y="1090"/>
                    <a:pt x="5013" y="1098"/>
                  </a:cubicBezTo>
                  <a:lnTo>
                    <a:pt x="4299" y="1288"/>
                  </a:lnTo>
                  <a:lnTo>
                    <a:pt x="4299" y="1133"/>
                  </a:lnTo>
                  <a:lnTo>
                    <a:pt x="4299" y="1109"/>
                  </a:lnTo>
                  <a:cubicBezTo>
                    <a:pt x="5002" y="606"/>
                    <a:pt x="5600" y="345"/>
                    <a:pt x="6018" y="345"/>
                  </a:cubicBezTo>
                  <a:close/>
                  <a:moveTo>
                    <a:pt x="1132" y="359"/>
                  </a:moveTo>
                  <a:cubicBezTo>
                    <a:pt x="1549" y="359"/>
                    <a:pt x="2144" y="633"/>
                    <a:pt x="2858" y="1133"/>
                  </a:cubicBezTo>
                  <a:lnTo>
                    <a:pt x="2858" y="1169"/>
                  </a:lnTo>
                  <a:lnTo>
                    <a:pt x="2858" y="1312"/>
                  </a:lnTo>
                  <a:lnTo>
                    <a:pt x="2144" y="1121"/>
                  </a:lnTo>
                  <a:cubicBezTo>
                    <a:pt x="2131" y="1118"/>
                    <a:pt x="2118" y="1116"/>
                    <a:pt x="2105" y="1116"/>
                  </a:cubicBezTo>
                  <a:cubicBezTo>
                    <a:pt x="2030" y="1116"/>
                    <a:pt x="1948" y="1170"/>
                    <a:pt x="1918" y="1240"/>
                  </a:cubicBezTo>
                  <a:cubicBezTo>
                    <a:pt x="1906" y="1312"/>
                    <a:pt x="1965" y="1419"/>
                    <a:pt x="2061" y="1431"/>
                  </a:cubicBezTo>
                  <a:lnTo>
                    <a:pt x="2858" y="1657"/>
                  </a:lnTo>
                  <a:lnTo>
                    <a:pt x="2858" y="1931"/>
                  </a:lnTo>
                  <a:lnTo>
                    <a:pt x="2061" y="2145"/>
                  </a:lnTo>
                  <a:cubicBezTo>
                    <a:pt x="1965" y="2181"/>
                    <a:pt x="1906" y="2264"/>
                    <a:pt x="1942" y="2372"/>
                  </a:cubicBezTo>
                  <a:cubicBezTo>
                    <a:pt x="1954" y="2443"/>
                    <a:pt x="2025" y="2502"/>
                    <a:pt x="2108" y="2502"/>
                  </a:cubicBezTo>
                  <a:lnTo>
                    <a:pt x="2144" y="2502"/>
                  </a:lnTo>
                  <a:lnTo>
                    <a:pt x="2858" y="2312"/>
                  </a:lnTo>
                  <a:lnTo>
                    <a:pt x="2858" y="2467"/>
                  </a:lnTo>
                  <a:lnTo>
                    <a:pt x="2858" y="2491"/>
                  </a:lnTo>
                  <a:cubicBezTo>
                    <a:pt x="2155" y="2994"/>
                    <a:pt x="1558" y="3255"/>
                    <a:pt x="1146" y="3255"/>
                  </a:cubicBezTo>
                  <a:cubicBezTo>
                    <a:pt x="1042" y="3255"/>
                    <a:pt x="949" y="3239"/>
                    <a:pt x="870" y="3205"/>
                  </a:cubicBezTo>
                  <a:cubicBezTo>
                    <a:pt x="692" y="3134"/>
                    <a:pt x="572" y="3014"/>
                    <a:pt x="489" y="2848"/>
                  </a:cubicBezTo>
                  <a:cubicBezTo>
                    <a:pt x="334" y="2431"/>
                    <a:pt x="596" y="1883"/>
                    <a:pt x="596" y="1883"/>
                  </a:cubicBezTo>
                  <a:cubicBezTo>
                    <a:pt x="632" y="1836"/>
                    <a:pt x="632" y="1776"/>
                    <a:pt x="596" y="1729"/>
                  </a:cubicBezTo>
                  <a:cubicBezTo>
                    <a:pt x="596" y="1729"/>
                    <a:pt x="346" y="1181"/>
                    <a:pt x="489" y="764"/>
                  </a:cubicBezTo>
                  <a:cubicBezTo>
                    <a:pt x="549" y="597"/>
                    <a:pt x="668" y="478"/>
                    <a:pt x="870" y="407"/>
                  </a:cubicBezTo>
                  <a:cubicBezTo>
                    <a:pt x="942" y="383"/>
                    <a:pt x="1025" y="359"/>
                    <a:pt x="1132" y="359"/>
                  </a:cubicBezTo>
                  <a:close/>
                  <a:moveTo>
                    <a:pt x="1141" y="0"/>
                  </a:moveTo>
                  <a:cubicBezTo>
                    <a:pt x="1002" y="0"/>
                    <a:pt x="871" y="23"/>
                    <a:pt x="751" y="74"/>
                  </a:cubicBezTo>
                  <a:cubicBezTo>
                    <a:pt x="477" y="193"/>
                    <a:pt x="287" y="371"/>
                    <a:pt x="180" y="633"/>
                  </a:cubicBezTo>
                  <a:cubicBezTo>
                    <a:pt x="1" y="1074"/>
                    <a:pt x="180" y="1598"/>
                    <a:pt x="251" y="1800"/>
                  </a:cubicBezTo>
                  <a:cubicBezTo>
                    <a:pt x="227" y="1895"/>
                    <a:pt x="168" y="2026"/>
                    <a:pt x="144" y="2193"/>
                  </a:cubicBezTo>
                  <a:cubicBezTo>
                    <a:pt x="72" y="2491"/>
                    <a:pt x="96" y="2741"/>
                    <a:pt x="180" y="2967"/>
                  </a:cubicBezTo>
                  <a:cubicBezTo>
                    <a:pt x="287" y="3217"/>
                    <a:pt x="465" y="3419"/>
                    <a:pt x="751" y="3514"/>
                  </a:cubicBezTo>
                  <a:cubicBezTo>
                    <a:pt x="870" y="3562"/>
                    <a:pt x="1001" y="3598"/>
                    <a:pt x="1144" y="3598"/>
                  </a:cubicBezTo>
                  <a:cubicBezTo>
                    <a:pt x="1727" y="3598"/>
                    <a:pt x="2442" y="3205"/>
                    <a:pt x="3013" y="2800"/>
                  </a:cubicBezTo>
                  <a:cubicBezTo>
                    <a:pt x="3097" y="2895"/>
                    <a:pt x="3228" y="2955"/>
                    <a:pt x="3370" y="2955"/>
                  </a:cubicBezTo>
                  <a:lnTo>
                    <a:pt x="3811" y="2955"/>
                  </a:lnTo>
                  <a:cubicBezTo>
                    <a:pt x="3966" y="2955"/>
                    <a:pt x="4085" y="2895"/>
                    <a:pt x="4168" y="2800"/>
                  </a:cubicBezTo>
                  <a:cubicBezTo>
                    <a:pt x="4752" y="3205"/>
                    <a:pt x="5454" y="3598"/>
                    <a:pt x="6037" y="3598"/>
                  </a:cubicBezTo>
                  <a:cubicBezTo>
                    <a:pt x="6180" y="3598"/>
                    <a:pt x="6311" y="3562"/>
                    <a:pt x="6430" y="3514"/>
                  </a:cubicBezTo>
                  <a:cubicBezTo>
                    <a:pt x="6704" y="3395"/>
                    <a:pt x="6895" y="3217"/>
                    <a:pt x="7002" y="2967"/>
                  </a:cubicBezTo>
                  <a:cubicBezTo>
                    <a:pt x="7180" y="2502"/>
                    <a:pt x="7014" y="1991"/>
                    <a:pt x="6930" y="1788"/>
                  </a:cubicBezTo>
                  <a:cubicBezTo>
                    <a:pt x="6954" y="1705"/>
                    <a:pt x="7014" y="1574"/>
                    <a:pt x="7049" y="1407"/>
                  </a:cubicBezTo>
                  <a:cubicBezTo>
                    <a:pt x="7109" y="1109"/>
                    <a:pt x="7085" y="848"/>
                    <a:pt x="7002" y="633"/>
                  </a:cubicBezTo>
                  <a:cubicBezTo>
                    <a:pt x="6895" y="371"/>
                    <a:pt x="6716" y="181"/>
                    <a:pt x="6430" y="74"/>
                  </a:cubicBezTo>
                  <a:cubicBezTo>
                    <a:pt x="6308" y="23"/>
                    <a:pt x="6175" y="0"/>
                    <a:pt x="6035" y="0"/>
                  </a:cubicBezTo>
                  <a:cubicBezTo>
                    <a:pt x="5449" y="0"/>
                    <a:pt x="4735" y="394"/>
                    <a:pt x="4168" y="788"/>
                  </a:cubicBezTo>
                  <a:cubicBezTo>
                    <a:pt x="4085" y="705"/>
                    <a:pt x="3954" y="645"/>
                    <a:pt x="3811" y="645"/>
                  </a:cubicBezTo>
                  <a:lnTo>
                    <a:pt x="3370" y="645"/>
                  </a:lnTo>
                  <a:cubicBezTo>
                    <a:pt x="3216" y="645"/>
                    <a:pt x="3097" y="705"/>
                    <a:pt x="3013" y="788"/>
                  </a:cubicBezTo>
                  <a:cubicBezTo>
                    <a:pt x="2437" y="394"/>
                    <a:pt x="1721" y="0"/>
                    <a:pt x="1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26;p67">
              <a:extLst>
                <a:ext uri="{FF2B5EF4-FFF2-40B4-BE49-F238E27FC236}">
                  <a16:creationId xmlns:a16="http://schemas.microsoft.com/office/drawing/2014/main" id="{FF214C6D-AA44-4F5F-86A2-B72B90F7A8CD}"/>
                </a:ext>
              </a:extLst>
            </p:cNvPr>
            <p:cNvSpPr/>
            <p:nvPr/>
          </p:nvSpPr>
          <p:spPr>
            <a:xfrm>
              <a:off x="4926263" y="3337255"/>
              <a:ext cx="238601" cy="97355"/>
            </a:xfrm>
            <a:custGeom>
              <a:avLst/>
              <a:gdLst/>
              <a:ahLst/>
              <a:cxnLst/>
              <a:rect l="l" t="t" r="r" b="b"/>
              <a:pathLst>
                <a:path w="7502" h="3061" extrusionOk="0">
                  <a:moveTo>
                    <a:pt x="3774" y="346"/>
                  </a:moveTo>
                  <a:cubicBezTo>
                    <a:pt x="4667" y="346"/>
                    <a:pt x="5513" y="405"/>
                    <a:pt x="6168" y="524"/>
                  </a:cubicBezTo>
                  <a:cubicBezTo>
                    <a:pt x="6858" y="643"/>
                    <a:pt x="7096" y="798"/>
                    <a:pt x="7144" y="869"/>
                  </a:cubicBezTo>
                  <a:cubicBezTo>
                    <a:pt x="7096" y="917"/>
                    <a:pt x="6953" y="1000"/>
                    <a:pt x="6572" y="1108"/>
                  </a:cubicBezTo>
                  <a:cubicBezTo>
                    <a:pt x="6561" y="1108"/>
                    <a:pt x="6549" y="1108"/>
                    <a:pt x="6525" y="1120"/>
                  </a:cubicBezTo>
                  <a:lnTo>
                    <a:pt x="6513" y="1120"/>
                  </a:lnTo>
                  <a:cubicBezTo>
                    <a:pt x="6501" y="1120"/>
                    <a:pt x="6489" y="1120"/>
                    <a:pt x="6465" y="1131"/>
                  </a:cubicBezTo>
                  <a:lnTo>
                    <a:pt x="6453" y="1131"/>
                  </a:lnTo>
                  <a:cubicBezTo>
                    <a:pt x="6441" y="1131"/>
                    <a:pt x="6430" y="1131"/>
                    <a:pt x="6430" y="1155"/>
                  </a:cubicBezTo>
                  <a:lnTo>
                    <a:pt x="6406" y="1155"/>
                  </a:lnTo>
                  <a:cubicBezTo>
                    <a:pt x="6394" y="1155"/>
                    <a:pt x="6382" y="1155"/>
                    <a:pt x="6370" y="1167"/>
                  </a:cubicBezTo>
                  <a:lnTo>
                    <a:pt x="6346" y="1167"/>
                  </a:lnTo>
                  <a:cubicBezTo>
                    <a:pt x="6334" y="1167"/>
                    <a:pt x="6310" y="1179"/>
                    <a:pt x="6287" y="1179"/>
                  </a:cubicBezTo>
                  <a:cubicBezTo>
                    <a:pt x="6275" y="1179"/>
                    <a:pt x="6251" y="1191"/>
                    <a:pt x="6215" y="1191"/>
                  </a:cubicBezTo>
                  <a:cubicBezTo>
                    <a:pt x="6203" y="1191"/>
                    <a:pt x="6168" y="1215"/>
                    <a:pt x="6156" y="1215"/>
                  </a:cubicBezTo>
                  <a:cubicBezTo>
                    <a:pt x="6132" y="1215"/>
                    <a:pt x="6084" y="1227"/>
                    <a:pt x="6049" y="1227"/>
                  </a:cubicBezTo>
                  <a:lnTo>
                    <a:pt x="6025" y="1227"/>
                  </a:lnTo>
                  <a:cubicBezTo>
                    <a:pt x="6013" y="1227"/>
                    <a:pt x="5977" y="1227"/>
                    <a:pt x="5965" y="1239"/>
                  </a:cubicBezTo>
                  <a:cubicBezTo>
                    <a:pt x="5929" y="1239"/>
                    <a:pt x="5918" y="1239"/>
                    <a:pt x="5894" y="1250"/>
                  </a:cubicBezTo>
                  <a:lnTo>
                    <a:pt x="5846" y="1250"/>
                  </a:lnTo>
                  <a:cubicBezTo>
                    <a:pt x="5810" y="1250"/>
                    <a:pt x="5787" y="1274"/>
                    <a:pt x="5751" y="1274"/>
                  </a:cubicBezTo>
                  <a:cubicBezTo>
                    <a:pt x="5382" y="1310"/>
                    <a:pt x="4965" y="1358"/>
                    <a:pt x="4525" y="1370"/>
                  </a:cubicBezTo>
                  <a:lnTo>
                    <a:pt x="3048" y="1370"/>
                  </a:lnTo>
                  <a:cubicBezTo>
                    <a:pt x="2620" y="1358"/>
                    <a:pt x="2203" y="1310"/>
                    <a:pt x="1822" y="1274"/>
                  </a:cubicBezTo>
                  <a:lnTo>
                    <a:pt x="1810" y="1274"/>
                  </a:lnTo>
                  <a:cubicBezTo>
                    <a:pt x="1786" y="1274"/>
                    <a:pt x="1750" y="1250"/>
                    <a:pt x="1727" y="1250"/>
                  </a:cubicBezTo>
                  <a:lnTo>
                    <a:pt x="1679" y="1250"/>
                  </a:lnTo>
                  <a:cubicBezTo>
                    <a:pt x="1643" y="1250"/>
                    <a:pt x="1631" y="1250"/>
                    <a:pt x="1608" y="1239"/>
                  </a:cubicBezTo>
                  <a:cubicBezTo>
                    <a:pt x="1584" y="1239"/>
                    <a:pt x="1560" y="1239"/>
                    <a:pt x="1548" y="1227"/>
                  </a:cubicBezTo>
                  <a:lnTo>
                    <a:pt x="1512" y="1227"/>
                  </a:lnTo>
                  <a:cubicBezTo>
                    <a:pt x="1488" y="1227"/>
                    <a:pt x="1441" y="1215"/>
                    <a:pt x="1405" y="1215"/>
                  </a:cubicBezTo>
                  <a:cubicBezTo>
                    <a:pt x="1393" y="1215"/>
                    <a:pt x="1369" y="1191"/>
                    <a:pt x="1346" y="1191"/>
                  </a:cubicBezTo>
                  <a:cubicBezTo>
                    <a:pt x="1310" y="1179"/>
                    <a:pt x="1262" y="1179"/>
                    <a:pt x="1215" y="1167"/>
                  </a:cubicBezTo>
                  <a:lnTo>
                    <a:pt x="1203" y="1167"/>
                  </a:lnTo>
                  <a:cubicBezTo>
                    <a:pt x="1191" y="1167"/>
                    <a:pt x="1167" y="1167"/>
                    <a:pt x="1155" y="1155"/>
                  </a:cubicBezTo>
                  <a:lnTo>
                    <a:pt x="1143" y="1155"/>
                  </a:lnTo>
                  <a:cubicBezTo>
                    <a:pt x="1131" y="1155"/>
                    <a:pt x="1107" y="1155"/>
                    <a:pt x="1096" y="1131"/>
                  </a:cubicBezTo>
                  <a:lnTo>
                    <a:pt x="1084" y="1131"/>
                  </a:lnTo>
                  <a:cubicBezTo>
                    <a:pt x="1072" y="1131"/>
                    <a:pt x="1048" y="1131"/>
                    <a:pt x="1036" y="1120"/>
                  </a:cubicBezTo>
                  <a:lnTo>
                    <a:pt x="1024" y="1120"/>
                  </a:lnTo>
                  <a:cubicBezTo>
                    <a:pt x="1012" y="1120"/>
                    <a:pt x="988" y="1120"/>
                    <a:pt x="976" y="1108"/>
                  </a:cubicBezTo>
                  <a:cubicBezTo>
                    <a:pt x="595" y="1000"/>
                    <a:pt x="453" y="917"/>
                    <a:pt x="417" y="881"/>
                  </a:cubicBezTo>
                  <a:lnTo>
                    <a:pt x="393" y="881"/>
                  </a:lnTo>
                  <a:lnTo>
                    <a:pt x="381" y="869"/>
                  </a:lnTo>
                  <a:cubicBezTo>
                    <a:pt x="429" y="810"/>
                    <a:pt x="679" y="655"/>
                    <a:pt x="1381" y="524"/>
                  </a:cubicBezTo>
                  <a:cubicBezTo>
                    <a:pt x="2036" y="405"/>
                    <a:pt x="2881" y="346"/>
                    <a:pt x="3774" y="346"/>
                  </a:cubicBezTo>
                  <a:close/>
                  <a:moveTo>
                    <a:pt x="3751" y="0"/>
                  </a:moveTo>
                  <a:cubicBezTo>
                    <a:pt x="2774" y="0"/>
                    <a:pt x="1869" y="72"/>
                    <a:pt x="1191" y="215"/>
                  </a:cubicBezTo>
                  <a:cubicBezTo>
                    <a:pt x="405" y="358"/>
                    <a:pt x="24" y="548"/>
                    <a:pt x="0" y="834"/>
                  </a:cubicBezTo>
                  <a:lnTo>
                    <a:pt x="0" y="869"/>
                  </a:lnTo>
                  <a:cubicBezTo>
                    <a:pt x="0" y="953"/>
                    <a:pt x="36" y="1048"/>
                    <a:pt x="107" y="1120"/>
                  </a:cubicBezTo>
                  <a:cubicBezTo>
                    <a:pt x="250" y="1405"/>
                    <a:pt x="488" y="1989"/>
                    <a:pt x="667" y="2894"/>
                  </a:cubicBezTo>
                  <a:cubicBezTo>
                    <a:pt x="677" y="2963"/>
                    <a:pt x="754" y="3033"/>
                    <a:pt x="827" y="3033"/>
                  </a:cubicBezTo>
                  <a:cubicBezTo>
                    <a:pt x="841" y="3033"/>
                    <a:pt x="856" y="3030"/>
                    <a:pt x="869" y="3025"/>
                  </a:cubicBezTo>
                  <a:cubicBezTo>
                    <a:pt x="965" y="3013"/>
                    <a:pt x="1036" y="2905"/>
                    <a:pt x="1012" y="2822"/>
                  </a:cubicBezTo>
                  <a:cubicBezTo>
                    <a:pt x="869" y="2191"/>
                    <a:pt x="726" y="1715"/>
                    <a:pt x="595" y="1370"/>
                  </a:cubicBezTo>
                  <a:lnTo>
                    <a:pt x="595" y="1370"/>
                  </a:lnTo>
                  <a:lnTo>
                    <a:pt x="726" y="1417"/>
                  </a:lnTo>
                  <a:lnTo>
                    <a:pt x="738" y="1417"/>
                  </a:lnTo>
                  <a:cubicBezTo>
                    <a:pt x="750" y="1417"/>
                    <a:pt x="750" y="1417"/>
                    <a:pt x="774" y="1429"/>
                  </a:cubicBezTo>
                  <a:cubicBezTo>
                    <a:pt x="1036" y="1512"/>
                    <a:pt x="1346" y="1560"/>
                    <a:pt x="1703" y="1608"/>
                  </a:cubicBezTo>
                  <a:cubicBezTo>
                    <a:pt x="1738" y="1608"/>
                    <a:pt x="1750" y="1608"/>
                    <a:pt x="1786" y="1631"/>
                  </a:cubicBezTo>
                  <a:lnTo>
                    <a:pt x="1810" y="1631"/>
                  </a:lnTo>
                  <a:cubicBezTo>
                    <a:pt x="2298" y="1691"/>
                    <a:pt x="2858" y="1715"/>
                    <a:pt x="3453" y="1727"/>
                  </a:cubicBezTo>
                  <a:lnTo>
                    <a:pt x="4227" y="1727"/>
                  </a:lnTo>
                  <a:cubicBezTo>
                    <a:pt x="4894" y="1715"/>
                    <a:pt x="5537" y="1655"/>
                    <a:pt x="6072" y="1584"/>
                  </a:cubicBezTo>
                  <a:cubicBezTo>
                    <a:pt x="6108" y="1584"/>
                    <a:pt x="6144" y="1572"/>
                    <a:pt x="6168" y="1572"/>
                  </a:cubicBezTo>
                  <a:lnTo>
                    <a:pt x="6191" y="1572"/>
                  </a:lnTo>
                  <a:cubicBezTo>
                    <a:pt x="6334" y="1536"/>
                    <a:pt x="6465" y="1512"/>
                    <a:pt x="6584" y="1477"/>
                  </a:cubicBezTo>
                  <a:cubicBezTo>
                    <a:pt x="6608" y="1477"/>
                    <a:pt x="6620" y="1465"/>
                    <a:pt x="6644" y="1465"/>
                  </a:cubicBezTo>
                  <a:lnTo>
                    <a:pt x="6680" y="1465"/>
                  </a:lnTo>
                  <a:cubicBezTo>
                    <a:pt x="6751" y="1453"/>
                    <a:pt x="6822" y="1417"/>
                    <a:pt x="6882" y="1405"/>
                  </a:cubicBezTo>
                  <a:lnTo>
                    <a:pt x="6882" y="1405"/>
                  </a:lnTo>
                  <a:cubicBezTo>
                    <a:pt x="6751" y="1751"/>
                    <a:pt x="6608" y="2227"/>
                    <a:pt x="6465" y="2846"/>
                  </a:cubicBezTo>
                  <a:cubicBezTo>
                    <a:pt x="6453" y="2941"/>
                    <a:pt x="6513" y="3036"/>
                    <a:pt x="6608" y="3060"/>
                  </a:cubicBezTo>
                  <a:lnTo>
                    <a:pt x="6632" y="3060"/>
                  </a:lnTo>
                  <a:cubicBezTo>
                    <a:pt x="6703" y="3060"/>
                    <a:pt x="6787" y="3001"/>
                    <a:pt x="6811" y="2917"/>
                  </a:cubicBezTo>
                  <a:cubicBezTo>
                    <a:pt x="7001" y="2012"/>
                    <a:pt x="7239" y="1429"/>
                    <a:pt x="7358" y="1155"/>
                  </a:cubicBezTo>
                  <a:cubicBezTo>
                    <a:pt x="7465" y="1036"/>
                    <a:pt x="7501" y="953"/>
                    <a:pt x="7501" y="858"/>
                  </a:cubicBezTo>
                  <a:lnTo>
                    <a:pt x="7501" y="834"/>
                  </a:lnTo>
                  <a:cubicBezTo>
                    <a:pt x="7465" y="560"/>
                    <a:pt x="7096" y="358"/>
                    <a:pt x="6310" y="215"/>
                  </a:cubicBezTo>
                  <a:cubicBezTo>
                    <a:pt x="5620" y="72"/>
                    <a:pt x="4715"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9D1FF791-9695-4F6B-9C9C-467E1A6E52F5}"/>
              </a:ext>
            </a:extLst>
          </p:cNvPr>
          <p:cNvSpPr txBox="1"/>
          <p:nvPr/>
        </p:nvSpPr>
        <p:spPr>
          <a:xfrm>
            <a:off x="4642800" y="4267929"/>
            <a:ext cx="1704304" cy="307777"/>
          </a:xfrm>
          <a:prstGeom prst="rect">
            <a:avLst/>
          </a:prstGeom>
          <a:noFill/>
        </p:spPr>
        <p:txBody>
          <a:bodyPr wrap="square" rtlCol="0">
            <a:spAutoFit/>
          </a:bodyPr>
          <a:lstStyle/>
          <a:p>
            <a:r>
              <a:rPr lang="en" sz="1400">
                <a:solidFill>
                  <a:srgbClr val="595959"/>
                </a:solidFill>
              </a:rPr>
              <a:t>High Roller</a:t>
            </a:r>
            <a:endParaRPr lang="en-US"/>
          </a:p>
        </p:txBody>
      </p:sp>
      <p:grpSp>
        <p:nvGrpSpPr>
          <p:cNvPr id="6" name="Google Shape;220;p31">
            <a:extLst>
              <a:ext uri="{FF2B5EF4-FFF2-40B4-BE49-F238E27FC236}">
                <a16:creationId xmlns:a16="http://schemas.microsoft.com/office/drawing/2014/main" id="{EC5E4684-30A6-4527-99D4-F39D5781250B}"/>
              </a:ext>
            </a:extLst>
          </p:cNvPr>
          <p:cNvGrpSpPr/>
          <p:nvPr/>
        </p:nvGrpSpPr>
        <p:grpSpPr>
          <a:xfrm>
            <a:off x="1234837" y="3340436"/>
            <a:ext cx="914400" cy="863599"/>
            <a:chOff x="4188050" y="2752595"/>
            <a:chExt cx="914400" cy="863599"/>
          </a:xfrm>
        </p:grpSpPr>
        <p:sp>
          <p:nvSpPr>
            <p:cNvPr id="10" name="Google Shape;221;p31">
              <a:extLst>
                <a:ext uri="{FF2B5EF4-FFF2-40B4-BE49-F238E27FC236}">
                  <a16:creationId xmlns:a16="http://schemas.microsoft.com/office/drawing/2014/main" id="{D0258859-A02D-4BB6-9771-F5026D1868D0}"/>
                </a:ext>
              </a:extLst>
            </p:cNvPr>
            <p:cNvSpPr/>
            <p:nvPr/>
          </p:nvSpPr>
          <p:spPr>
            <a:xfrm>
              <a:off x="4241300" y="2786750"/>
              <a:ext cx="731100" cy="75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22;p31">
              <a:extLst>
                <a:ext uri="{FF2B5EF4-FFF2-40B4-BE49-F238E27FC236}">
                  <a16:creationId xmlns:a16="http://schemas.microsoft.com/office/drawing/2014/main" id="{0196EE46-4AA8-46F0-AA64-BEE725C4FE35}"/>
                </a:ext>
              </a:extLst>
            </p:cNvPr>
            <p:cNvGrpSpPr/>
            <p:nvPr/>
          </p:nvGrpSpPr>
          <p:grpSpPr>
            <a:xfrm>
              <a:off x="4188050" y="2752595"/>
              <a:ext cx="914400" cy="863599"/>
              <a:chOff x="4188050" y="2752595"/>
              <a:chExt cx="914400" cy="863599"/>
            </a:xfrm>
          </p:grpSpPr>
          <p:sp>
            <p:nvSpPr>
              <p:cNvPr id="12" name="Google Shape;223;p31">
                <a:extLst>
                  <a:ext uri="{FF2B5EF4-FFF2-40B4-BE49-F238E27FC236}">
                    <a16:creationId xmlns:a16="http://schemas.microsoft.com/office/drawing/2014/main" id="{6B6DC75C-DC0F-4987-BCBB-890127C37A95}"/>
                  </a:ext>
                </a:extLst>
              </p:cNvPr>
              <p:cNvSpPr/>
              <p:nvPr/>
            </p:nvSpPr>
            <p:spPr>
              <a:xfrm>
                <a:off x="4238950" y="2822050"/>
                <a:ext cx="713400" cy="72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224;p31">
                <a:extLst>
                  <a:ext uri="{FF2B5EF4-FFF2-40B4-BE49-F238E27FC236}">
                    <a16:creationId xmlns:a16="http://schemas.microsoft.com/office/drawing/2014/main" id="{CA264631-7410-4A46-A4B8-AB7FCB85C418}"/>
                  </a:ext>
                </a:extLst>
              </p:cNvPr>
              <p:cNvPicPr preferRelativeResize="0"/>
              <p:nvPr/>
            </p:nvPicPr>
            <p:blipFill>
              <a:blip r:embed="rId4">
                <a:alphaModFix/>
              </a:blip>
              <a:stretch>
                <a:fillRect/>
              </a:stretch>
            </p:blipFill>
            <p:spPr>
              <a:xfrm>
                <a:off x="4188050" y="2752595"/>
                <a:ext cx="914400" cy="863599"/>
              </a:xfrm>
              <a:prstGeom prst="rect">
                <a:avLst/>
              </a:prstGeom>
              <a:noFill/>
              <a:ln>
                <a:noFill/>
              </a:ln>
            </p:spPr>
          </p:pic>
        </p:grpSp>
      </p:grpSp>
      <p:grpSp>
        <p:nvGrpSpPr>
          <p:cNvPr id="14" name="Google Shape;14641;p67">
            <a:extLst>
              <a:ext uri="{FF2B5EF4-FFF2-40B4-BE49-F238E27FC236}">
                <a16:creationId xmlns:a16="http://schemas.microsoft.com/office/drawing/2014/main" id="{4B94D58F-AF0A-4C60-9C14-6B2E23F7ACA5}"/>
              </a:ext>
            </a:extLst>
          </p:cNvPr>
          <p:cNvGrpSpPr/>
          <p:nvPr/>
        </p:nvGrpSpPr>
        <p:grpSpPr>
          <a:xfrm>
            <a:off x="1439410" y="3618821"/>
            <a:ext cx="383632" cy="276449"/>
            <a:chOff x="3933342" y="4315767"/>
            <a:chExt cx="383632" cy="276449"/>
          </a:xfrm>
        </p:grpSpPr>
        <p:sp>
          <p:nvSpPr>
            <p:cNvPr id="15" name="Google Shape;14642;p67">
              <a:extLst>
                <a:ext uri="{FF2B5EF4-FFF2-40B4-BE49-F238E27FC236}">
                  <a16:creationId xmlns:a16="http://schemas.microsoft.com/office/drawing/2014/main" id="{D8ECD62A-8D03-4077-979F-0E06FD74B9EF}"/>
                </a:ext>
              </a:extLst>
            </p:cNvPr>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6" name="Google Shape;14643;p67">
              <a:extLst>
                <a:ext uri="{FF2B5EF4-FFF2-40B4-BE49-F238E27FC236}">
                  <a16:creationId xmlns:a16="http://schemas.microsoft.com/office/drawing/2014/main" id="{E1846C31-820B-41AE-8D14-3B640B1AECE8}"/>
                </a:ext>
              </a:extLst>
            </p:cNvPr>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 name="Google Shape;14644;p67">
              <a:extLst>
                <a:ext uri="{FF2B5EF4-FFF2-40B4-BE49-F238E27FC236}">
                  <a16:creationId xmlns:a16="http://schemas.microsoft.com/office/drawing/2014/main" id="{65D524E8-54AB-406D-8C95-1DBA09DC9846}"/>
                </a:ext>
              </a:extLst>
            </p:cNvPr>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8" name="Google Shape;14645;p67">
              <a:extLst>
                <a:ext uri="{FF2B5EF4-FFF2-40B4-BE49-F238E27FC236}">
                  <a16:creationId xmlns:a16="http://schemas.microsoft.com/office/drawing/2014/main" id="{29FEB055-50CE-4AB6-9A45-C688CABF1CB0}"/>
                </a:ext>
              </a:extLst>
            </p:cNvPr>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 name="Google Shape;14646;p67">
              <a:extLst>
                <a:ext uri="{FF2B5EF4-FFF2-40B4-BE49-F238E27FC236}">
                  <a16:creationId xmlns:a16="http://schemas.microsoft.com/office/drawing/2014/main" id="{8ABE6BD9-DE5D-4645-9EE7-591EFC87075E}"/>
                </a:ext>
              </a:extLst>
            </p:cNvPr>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 name="Google Shape;14647;p67">
              <a:extLst>
                <a:ext uri="{FF2B5EF4-FFF2-40B4-BE49-F238E27FC236}">
                  <a16:creationId xmlns:a16="http://schemas.microsoft.com/office/drawing/2014/main" id="{31388E42-9A94-4B35-BDAD-1629FDDF8176}"/>
                </a:ext>
              </a:extLst>
            </p:cNvPr>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31" name="TextBox 30">
            <a:extLst>
              <a:ext uri="{FF2B5EF4-FFF2-40B4-BE49-F238E27FC236}">
                <a16:creationId xmlns:a16="http://schemas.microsoft.com/office/drawing/2014/main" id="{4F2CC775-E894-40D6-AC95-C8DDA310F459}"/>
              </a:ext>
            </a:extLst>
          </p:cNvPr>
          <p:cNvSpPr txBox="1"/>
          <p:nvPr/>
        </p:nvSpPr>
        <p:spPr>
          <a:xfrm>
            <a:off x="970890" y="4250083"/>
            <a:ext cx="1704304" cy="307777"/>
          </a:xfrm>
          <a:prstGeom prst="rect">
            <a:avLst/>
          </a:prstGeom>
          <a:noFill/>
        </p:spPr>
        <p:txBody>
          <a:bodyPr wrap="square" rtlCol="0">
            <a:spAutoFit/>
          </a:bodyPr>
          <a:lstStyle/>
          <a:p>
            <a:r>
              <a:rPr lang="en" sz="1400">
                <a:solidFill>
                  <a:srgbClr val="595959"/>
                </a:solidFill>
              </a:rPr>
              <a:t>Casual Visitor</a:t>
            </a:r>
            <a:endParaRPr lang="en-US"/>
          </a:p>
        </p:txBody>
      </p:sp>
      <p:pic>
        <p:nvPicPr>
          <p:cNvPr id="8" name="Google Shape;230;p31">
            <a:extLst>
              <a:ext uri="{FF2B5EF4-FFF2-40B4-BE49-F238E27FC236}">
                <a16:creationId xmlns:a16="http://schemas.microsoft.com/office/drawing/2014/main" id="{CEAAB038-8CF0-4274-BAC5-421BCC28EA8E}"/>
              </a:ext>
            </a:extLst>
          </p:cNvPr>
          <p:cNvPicPr preferRelativeResize="0"/>
          <p:nvPr/>
        </p:nvPicPr>
        <p:blipFill>
          <a:blip r:embed="rId3">
            <a:alphaModFix/>
          </a:blip>
          <a:stretch>
            <a:fillRect/>
          </a:stretch>
        </p:blipFill>
        <p:spPr>
          <a:xfrm>
            <a:off x="2922084" y="3346210"/>
            <a:ext cx="914401" cy="811529"/>
          </a:xfrm>
          <a:prstGeom prst="rect">
            <a:avLst/>
          </a:prstGeom>
          <a:noFill/>
          <a:ln>
            <a:noFill/>
          </a:ln>
        </p:spPr>
      </p:pic>
      <p:sp>
        <p:nvSpPr>
          <p:cNvPr id="29" name="Google Shape;13231;p65">
            <a:extLst>
              <a:ext uri="{FF2B5EF4-FFF2-40B4-BE49-F238E27FC236}">
                <a16:creationId xmlns:a16="http://schemas.microsoft.com/office/drawing/2014/main" id="{33D2D1AE-46F5-4E24-AC7D-D59CE01EDF74}"/>
              </a:ext>
            </a:extLst>
          </p:cNvPr>
          <p:cNvSpPr/>
          <p:nvPr/>
        </p:nvSpPr>
        <p:spPr>
          <a:xfrm>
            <a:off x="3226926" y="3581734"/>
            <a:ext cx="304716" cy="30404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5479F868-122D-4113-B2DF-D8BDF3160C2C}"/>
              </a:ext>
            </a:extLst>
          </p:cNvPr>
          <p:cNvSpPr txBox="1"/>
          <p:nvPr/>
        </p:nvSpPr>
        <p:spPr>
          <a:xfrm>
            <a:off x="2728064" y="4267929"/>
            <a:ext cx="1704304" cy="523220"/>
          </a:xfrm>
          <a:prstGeom prst="rect">
            <a:avLst/>
          </a:prstGeom>
          <a:noFill/>
        </p:spPr>
        <p:txBody>
          <a:bodyPr wrap="square" rtlCol="0">
            <a:spAutoFit/>
          </a:bodyPr>
          <a:lstStyle/>
          <a:p>
            <a:pPr>
              <a:buSzPts val="1100"/>
            </a:pPr>
            <a:r>
              <a:rPr lang="en" sz="1400">
                <a:solidFill>
                  <a:srgbClr val="595959"/>
                </a:solidFill>
              </a:rPr>
              <a:t>Luxury Estate </a:t>
            </a:r>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r>
              <a:rPr lang="en"/>
              <a:t>RFM Analysis</a:t>
            </a:r>
            <a:endParaRPr lang="en-US"/>
          </a:p>
        </p:txBody>
      </p:sp>
      <p:graphicFrame>
        <p:nvGraphicFramePr>
          <p:cNvPr id="8" name="Chart 7">
            <a:extLst>
              <a:ext uri="{FF2B5EF4-FFF2-40B4-BE49-F238E27FC236}">
                <a16:creationId xmlns:a16="http://schemas.microsoft.com/office/drawing/2014/main" id="{50BC136C-2223-4CA1-90A3-AE2FE27564E1}"/>
              </a:ext>
            </a:extLst>
          </p:cNvPr>
          <p:cNvGraphicFramePr>
            <a:graphicFrameLocks/>
          </p:cNvGraphicFramePr>
          <p:nvPr/>
        </p:nvGraphicFramePr>
        <p:xfrm>
          <a:off x="1446003" y="1006548"/>
          <a:ext cx="5996762" cy="331391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B36613C0-97DD-4FF2-923A-F76F3C11377C}"/>
              </a:ext>
            </a:extLst>
          </p:cNvPr>
          <p:cNvSpPr txBox="1"/>
          <p:nvPr/>
        </p:nvSpPr>
        <p:spPr>
          <a:xfrm>
            <a:off x="1814611" y="4479735"/>
            <a:ext cx="5840793" cy="307777"/>
          </a:xfrm>
          <a:prstGeom prst="rect">
            <a:avLst/>
          </a:prstGeom>
          <a:noFill/>
        </p:spPr>
        <p:txBody>
          <a:bodyPr wrap="square" rtlCol="0">
            <a:spAutoFit/>
          </a:bodyPr>
          <a:lstStyle/>
          <a:p>
            <a:pPr algn="ctr"/>
            <a:r>
              <a:rPr lang="en-US"/>
              <a:t>Number of customers in each segment</a:t>
            </a:r>
            <a:endParaRPr lang="en-IN"/>
          </a:p>
        </p:txBody>
      </p:sp>
    </p:spTree>
    <p:extLst>
      <p:ext uri="{BB962C8B-B14F-4D97-AF65-F5344CB8AC3E}">
        <p14:creationId xmlns:p14="http://schemas.microsoft.com/office/powerpoint/2010/main" val="4219638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pic>
        <p:nvPicPr>
          <p:cNvPr id="3366" name="Google Shape;3366;p39"/>
          <p:cNvPicPr preferRelativeResize="0"/>
          <p:nvPr/>
        </p:nvPicPr>
        <p:blipFill rotWithShape="1">
          <a:blip r:embed="rId3">
            <a:alphaModFix/>
          </a:blip>
          <a:srcRect l="7501" t="8344" b="853"/>
          <a:stretch/>
        </p:blipFill>
        <p:spPr>
          <a:xfrm flipH="1">
            <a:off x="4572000" y="2325"/>
            <a:ext cx="4572000" cy="5143502"/>
          </a:xfrm>
          <a:prstGeom prst="rect">
            <a:avLst/>
          </a:prstGeom>
          <a:noFill/>
          <a:ln>
            <a:noFill/>
          </a:ln>
        </p:spPr>
      </p:pic>
      <p:pic>
        <p:nvPicPr>
          <p:cNvPr id="3367" name="Google Shape;3367;p39"/>
          <p:cNvPicPr preferRelativeResize="0"/>
          <p:nvPr/>
        </p:nvPicPr>
        <p:blipFill rotWithShape="1">
          <a:blip r:embed="rId4">
            <a:alphaModFix amt="91000"/>
          </a:blip>
          <a:srcRect l="4257" t="48859" r="7411"/>
          <a:stretch/>
        </p:blipFill>
        <p:spPr>
          <a:xfrm>
            <a:off x="3216275" y="2325"/>
            <a:ext cx="2647950" cy="993376"/>
          </a:xfrm>
          <a:prstGeom prst="rect">
            <a:avLst/>
          </a:prstGeom>
          <a:noFill/>
          <a:ln>
            <a:noFill/>
          </a:ln>
        </p:spPr>
      </p:pic>
      <p:sp>
        <p:nvSpPr>
          <p:cNvPr id="3368" name="Google Shape;3368;p39"/>
          <p:cNvSpPr txBox="1">
            <a:spLocks noGrp="1"/>
          </p:cNvSpPr>
          <p:nvPr>
            <p:ph type="title"/>
          </p:nvPr>
        </p:nvSpPr>
        <p:spPr>
          <a:xfrm>
            <a:off x="5253023" y="2929125"/>
            <a:ext cx="2997900" cy="1261800"/>
          </a:xfrm>
          <a:prstGeom prst="rect">
            <a:avLst/>
          </a:prstGeom>
          <a:effectLst>
            <a:outerShdw blurRad="200025" dist="19050" dir="5400000" algn="bl" rotWithShape="0">
              <a:srgbClr val="000000">
                <a:alpha val="98000"/>
              </a:srgbClr>
            </a:outerShdw>
          </a:effectLst>
        </p:spPr>
        <p:txBody>
          <a:bodyPr spcFirstLastPara="1" wrap="square" lIns="91425" tIns="91425" rIns="91425" bIns="91425" anchor="ctr" anchorCtr="0">
            <a:noAutofit/>
          </a:bodyPr>
          <a:lstStyle/>
          <a:p>
            <a:r>
              <a:rPr lang="en"/>
              <a:t>WINE SEGMENTS</a:t>
            </a:r>
          </a:p>
        </p:txBody>
      </p:sp>
      <p:sp>
        <p:nvSpPr>
          <p:cNvPr id="3369" name="Google Shape;3369;p39"/>
          <p:cNvSpPr txBox="1">
            <a:spLocks noGrp="1"/>
          </p:cNvSpPr>
          <p:nvPr>
            <p:ph type="subTitle" idx="1"/>
          </p:nvPr>
        </p:nvSpPr>
        <p:spPr>
          <a:xfrm>
            <a:off x="827228" y="780284"/>
            <a:ext cx="1426500" cy="445800"/>
          </a:xfrm>
          <a:prstGeom prst="rect">
            <a:avLst/>
          </a:prstGeom>
        </p:spPr>
        <p:txBody>
          <a:bodyPr spcFirstLastPara="1" wrap="square" lIns="91425" tIns="91425" rIns="91425" bIns="91425" anchor="t" anchorCtr="0">
            <a:noAutofit/>
          </a:bodyPr>
          <a:lstStyle/>
          <a:p>
            <a:pPr marL="0" indent="0" algn="ctr">
              <a:spcAft>
                <a:spcPts val="1600"/>
              </a:spcAft>
            </a:pPr>
            <a:r>
              <a:rPr lang="en" sz="1600"/>
              <a:t>Casual Visitor</a:t>
            </a:r>
          </a:p>
        </p:txBody>
      </p:sp>
      <p:sp>
        <p:nvSpPr>
          <p:cNvPr id="3370" name="Google Shape;3370;p39"/>
          <p:cNvSpPr txBox="1">
            <a:spLocks noGrp="1"/>
          </p:cNvSpPr>
          <p:nvPr>
            <p:ph type="subTitle" idx="2"/>
          </p:nvPr>
        </p:nvSpPr>
        <p:spPr>
          <a:xfrm>
            <a:off x="715689" y="1189149"/>
            <a:ext cx="1673400" cy="138260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a:t>Typically, tourists on afternoon outings to relax and socialize, often as part of a tour group</a:t>
            </a:r>
          </a:p>
        </p:txBody>
      </p:sp>
      <p:sp>
        <p:nvSpPr>
          <p:cNvPr id="3371" name="Google Shape;3371;p39"/>
          <p:cNvSpPr txBox="1">
            <a:spLocks noGrp="1"/>
          </p:cNvSpPr>
          <p:nvPr>
            <p:ph type="subTitle" idx="3"/>
          </p:nvPr>
        </p:nvSpPr>
        <p:spPr>
          <a:xfrm>
            <a:off x="827228" y="2740148"/>
            <a:ext cx="1426500" cy="445800"/>
          </a:xfrm>
          <a:prstGeom prst="rect">
            <a:avLst/>
          </a:prstGeom>
        </p:spPr>
        <p:txBody>
          <a:bodyPr spcFirstLastPara="1" wrap="square" lIns="91425" tIns="91425" rIns="91425" bIns="91425" anchor="t" anchorCtr="0">
            <a:noAutofit/>
          </a:bodyPr>
          <a:lstStyle/>
          <a:p>
            <a:pPr marL="0" indent="0" algn="ctr">
              <a:spcAft>
                <a:spcPts val="1600"/>
              </a:spcAft>
            </a:pPr>
            <a:r>
              <a:rPr lang="en" sz="1600"/>
              <a:t>Wine Enthusiast</a:t>
            </a:r>
            <a:endParaRPr lang="en-US" sz="1600"/>
          </a:p>
        </p:txBody>
      </p:sp>
      <p:sp>
        <p:nvSpPr>
          <p:cNvPr id="3373" name="Google Shape;3373;p39"/>
          <p:cNvSpPr txBox="1">
            <a:spLocks noGrp="1"/>
          </p:cNvSpPr>
          <p:nvPr>
            <p:ph type="subTitle" idx="5"/>
          </p:nvPr>
        </p:nvSpPr>
        <p:spPr>
          <a:xfrm flipH="1">
            <a:off x="2626402" y="780284"/>
            <a:ext cx="1448003" cy="445800"/>
          </a:xfrm>
          <a:prstGeom prst="rect">
            <a:avLst/>
          </a:prstGeom>
        </p:spPr>
        <p:txBody>
          <a:bodyPr spcFirstLastPara="1" wrap="square" lIns="91425" tIns="91425" rIns="91425" bIns="91425" anchor="t" anchorCtr="0">
            <a:noAutofit/>
          </a:bodyPr>
          <a:lstStyle/>
          <a:p>
            <a:pPr marL="0" indent="0" algn="ctr">
              <a:spcAft>
                <a:spcPts val="1600"/>
              </a:spcAft>
            </a:pPr>
            <a:r>
              <a:rPr lang="en" sz="1600"/>
              <a:t>Luxury Estate</a:t>
            </a:r>
          </a:p>
        </p:txBody>
      </p:sp>
      <p:sp>
        <p:nvSpPr>
          <p:cNvPr id="3374" name="Google Shape;3374;p39"/>
          <p:cNvSpPr txBox="1">
            <a:spLocks noGrp="1"/>
          </p:cNvSpPr>
          <p:nvPr>
            <p:ph type="subTitle" idx="6"/>
          </p:nvPr>
        </p:nvSpPr>
        <p:spPr>
          <a:xfrm flipH="1">
            <a:off x="2610174" y="1223428"/>
            <a:ext cx="1698625" cy="10586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a:t>“Bluebloods” who prefer to be low-key, but appreciate the finer things in life</a:t>
            </a:r>
          </a:p>
        </p:txBody>
      </p:sp>
      <p:sp>
        <p:nvSpPr>
          <p:cNvPr id="3375" name="Google Shape;3375;p39"/>
          <p:cNvSpPr txBox="1">
            <a:spLocks noGrp="1"/>
          </p:cNvSpPr>
          <p:nvPr>
            <p:ph type="subTitle" idx="7"/>
          </p:nvPr>
        </p:nvSpPr>
        <p:spPr>
          <a:xfrm flipH="1">
            <a:off x="2626402" y="2740148"/>
            <a:ext cx="1448003" cy="448200"/>
          </a:xfrm>
          <a:prstGeom prst="rect">
            <a:avLst/>
          </a:prstGeom>
        </p:spPr>
        <p:txBody>
          <a:bodyPr spcFirstLastPara="1" wrap="square" lIns="91425" tIns="91425" rIns="91425" bIns="91425" anchor="t" anchorCtr="0">
            <a:noAutofit/>
          </a:bodyPr>
          <a:lstStyle/>
          <a:p>
            <a:pPr marL="0" indent="0" algn="ctr">
              <a:spcAft>
                <a:spcPts val="1600"/>
              </a:spcAft>
            </a:pPr>
            <a:r>
              <a:rPr lang="en" sz="1600"/>
              <a:t>High Roller</a:t>
            </a:r>
          </a:p>
        </p:txBody>
      </p:sp>
      <p:sp>
        <p:nvSpPr>
          <p:cNvPr id="3376" name="Google Shape;3376;p39"/>
          <p:cNvSpPr txBox="1">
            <a:spLocks noGrp="1"/>
          </p:cNvSpPr>
          <p:nvPr>
            <p:ph type="subTitle" idx="8"/>
          </p:nvPr>
        </p:nvSpPr>
        <p:spPr>
          <a:xfrm flipH="1">
            <a:off x="2624575" y="3098305"/>
            <a:ext cx="1698625" cy="137649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a:t>Higher income professionals who like to “see and be seen” and enjoy being treated as a “special guest”</a:t>
            </a:r>
          </a:p>
        </p:txBody>
      </p:sp>
      <p:pic>
        <p:nvPicPr>
          <p:cNvPr id="3377" name="Google Shape;3377;p39"/>
          <p:cNvPicPr preferRelativeResize="0"/>
          <p:nvPr/>
        </p:nvPicPr>
        <p:blipFill>
          <a:blip r:embed="rId5">
            <a:alphaModFix/>
          </a:blip>
          <a:stretch>
            <a:fillRect/>
          </a:stretch>
        </p:blipFill>
        <p:spPr>
          <a:xfrm>
            <a:off x="255275" y="298700"/>
            <a:ext cx="350868" cy="481584"/>
          </a:xfrm>
          <a:prstGeom prst="rect">
            <a:avLst/>
          </a:prstGeom>
          <a:noFill/>
          <a:ln>
            <a:noFill/>
          </a:ln>
        </p:spPr>
      </p:pic>
      <p:sp>
        <p:nvSpPr>
          <p:cNvPr id="14" name="Google Shape;3376;p39">
            <a:extLst>
              <a:ext uri="{FF2B5EF4-FFF2-40B4-BE49-F238E27FC236}">
                <a16:creationId xmlns:a16="http://schemas.microsoft.com/office/drawing/2014/main" id="{29406B6C-1A51-40A8-BEB7-975D2B42695D}"/>
              </a:ext>
            </a:extLst>
          </p:cNvPr>
          <p:cNvSpPr txBox="1">
            <a:spLocks/>
          </p:cNvSpPr>
          <p:nvPr/>
        </p:nvSpPr>
        <p:spPr>
          <a:xfrm flipH="1">
            <a:off x="715689" y="3098305"/>
            <a:ext cx="1673400" cy="7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ctr">
              <a:spcAft>
                <a:spcPts val="1600"/>
              </a:spcAft>
            </a:pPr>
            <a:r>
              <a:rPr lang="en-US" sz="1200"/>
              <a:t>A diverse group who loves wine, but are also willing to take the time to wait and collect at a good price</a:t>
            </a:r>
          </a:p>
        </p:txBody>
      </p:sp>
    </p:spTree>
    <p:extLst>
      <p:ext uri="{BB962C8B-B14F-4D97-AF65-F5344CB8AC3E}">
        <p14:creationId xmlns:p14="http://schemas.microsoft.com/office/powerpoint/2010/main" val="3299522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3C1B-B63B-4AC4-8C40-79AD8F9DFADC}"/>
              </a:ext>
            </a:extLst>
          </p:cNvPr>
          <p:cNvSpPr>
            <a:spLocks noGrp="1"/>
          </p:cNvSpPr>
          <p:nvPr>
            <p:ph type="title"/>
          </p:nvPr>
        </p:nvSpPr>
        <p:spPr>
          <a:xfrm>
            <a:off x="784662" y="151696"/>
            <a:ext cx="7717500" cy="567000"/>
          </a:xfrm>
        </p:spPr>
        <p:txBody>
          <a:bodyPr/>
          <a:lstStyle/>
          <a:p>
            <a:r>
              <a:rPr lang="en-US"/>
              <a:t>Customer Segment Insights</a:t>
            </a:r>
          </a:p>
        </p:txBody>
      </p:sp>
      <p:sp>
        <p:nvSpPr>
          <p:cNvPr id="6" name="Google Shape;255;p33">
            <a:extLst>
              <a:ext uri="{FF2B5EF4-FFF2-40B4-BE49-F238E27FC236}">
                <a16:creationId xmlns:a16="http://schemas.microsoft.com/office/drawing/2014/main" id="{CF4FA36E-5ABD-495E-9D7A-762CF19E8ACF}"/>
              </a:ext>
            </a:extLst>
          </p:cNvPr>
          <p:cNvSpPr txBox="1">
            <a:spLocks/>
          </p:cNvSpPr>
          <p:nvPr/>
        </p:nvSpPr>
        <p:spPr>
          <a:xfrm>
            <a:off x="6564533" y="1470716"/>
            <a:ext cx="2126386" cy="29200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Livvic"/>
              <a:buAutoNum type="arabicPeriod"/>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AutoNum type="arabicPeriod"/>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AutoNum type="arabicPeriod"/>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9pPr>
          </a:lstStyle>
          <a:p>
            <a:pPr marL="139700" indent="0">
              <a:buNone/>
            </a:pPr>
            <a:r>
              <a:rPr lang="en-US" sz="1200"/>
              <a:t>Average spending of High Rollers each month is far greater than any of the other three segments. </a:t>
            </a:r>
          </a:p>
          <a:p>
            <a:pPr marL="139700" indent="0">
              <a:buNone/>
            </a:pPr>
            <a:endParaRPr lang="en-US" sz="1200"/>
          </a:p>
          <a:p>
            <a:pPr marL="139700" indent="0">
              <a:buNone/>
            </a:pPr>
            <a:r>
              <a:rPr lang="en-US" sz="1200"/>
              <a:t>On an individual basis, the typical High Roller is predicted to be the winery’s most valuable customer.</a:t>
            </a:r>
            <a:br>
              <a:rPr lang="en-US" sz="1200"/>
            </a:br>
            <a:endParaRPr lang="en-US" sz="1200"/>
          </a:p>
          <a:p>
            <a:pPr marL="139700" indent="0">
              <a:buNone/>
            </a:pPr>
            <a:r>
              <a:rPr lang="en-US" sz="1200"/>
              <a:t>Casual Visitor represents most of the customers, but they only have the third highest sales.  This is the segment that has the largest potential sales to the winery</a:t>
            </a:r>
            <a:r>
              <a:rPr lang="en-US" sz="1050"/>
              <a:t>.</a:t>
            </a:r>
          </a:p>
          <a:p>
            <a:pPr marL="0" indent="0">
              <a:buNone/>
            </a:pPr>
            <a:endParaRPr lang="en-US" sz="200">
              <a:solidFill>
                <a:srgbClr val="000000"/>
              </a:solidFill>
            </a:endParaRPr>
          </a:p>
        </p:txBody>
      </p:sp>
      <p:cxnSp>
        <p:nvCxnSpPr>
          <p:cNvPr id="10" name="Google Shape;257;p33">
            <a:extLst>
              <a:ext uri="{FF2B5EF4-FFF2-40B4-BE49-F238E27FC236}">
                <a16:creationId xmlns:a16="http://schemas.microsoft.com/office/drawing/2014/main" id="{5703AC2A-D39D-4110-872B-3CDD2EA3632B}"/>
              </a:ext>
            </a:extLst>
          </p:cNvPr>
          <p:cNvCxnSpPr>
            <a:cxnSpLocks/>
          </p:cNvCxnSpPr>
          <p:nvPr/>
        </p:nvCxnSpPr>
        <p:spPr>
          <a:xfrm>
            <a:off x="6480481" y="1391755"/>
            <a:ext cx="40821" cy="3180245"/>
          </a:xfrm>
          <a:prstGeom prst="straightConnector1">
            <a:avLst/>
          </a:prstGeom>
          <a:noFill/>
          <a:ln w="19050" cap="flat" cmpd="sng">
            <a:solidFill>
              <a:schemeClr val="accent1"/>
            </a:solidFill>
            <a:prstDash val="solid"/>
            <a:round/>
            <a:headEnd type="none" w="med" len="med"/>
            <a:tailEnd type="none" w="med" len="med"/>
          </a:ln>
        </p:spPr>
      </p:cxnSp>
      <p:pic>
        <p:nvPicPr>
          <p:cNvPr id="5" name="Picture 6" descr="Chart, box and whisker chart&#10;&#10;Description automatically generated">
            <a:extLst>
              <a:ext uri="{FF2B5EF4-FFF2-40B4-BE49-F238E27FC236}">
                <a16:creationId xmlns:a16="http://schemas.microsoft.com/office/drawing/2014/main" id="{09775AA6-A273-4291-9C23-35DD5B652533}"/>
              </a:ext>
            </a:extLst>
          </p:cNvPr>
          <p:cNvPicPr>
            <a:picLocks noChangeAspect="1"/>
          </p:cNvPicPr>
          <p:nvPr/>
        </p:nvPicPr>
        <p:blipFill>
          <a:blip r:embed="rId2"/>
          <a:stretch>
            <a:fillRect/>
          </a:stretch>
        </p:blipFill>
        <p:spPr>
          <a:xfrm>
            <a:off x="271464" y="1286047"/>
            <a:ext cx="5957886" cy="3704201"/>
          </a:xfrm>
          <a:prstGeom prst="rect">
            <a:avLst/>
          </a:prstGeom>
        </p:spPr>
      </p:pic>
      <p:sp>
        <p:nvSpPr>
          <p:cNvPr id="7" name="TextBox 6">
            <a:extLst>
              <a:ext uri="{FF2B5EF4-FFF2-40B4-BE49-F238E27FC236}">
                <a16:creationId xmlns:a16="http://schemas.microsoft.com/office/drawing/2014/main" id="{BE2C66FC-A9C0-4695-B47F-1A88F33781FE}"/>
              </a:ext>
            </a:extLst>
          </p:cNvPr>
          <p:cNvSpPr txBox="1"/>
          <p:nvPr/>
        </p:nvSpPr>
        <p:spPr>
          <a:xfrm rot="5400000">
            <a:off x="2598284" y="3037114"/>
            <a:ext cx="1110343"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itle 1">
            <a:extLst>
              <a:ext uri="{FF2B5EF4-FFF2-40B4-BE49-F238E27FC236}">
                <a16:creationId xmlns:a16="http://schemas.microsoft.com/office/drawing/2014/main" id="{CB8E22F9-E53E-E740-8763-AB2DE48749BF}"/>
              </a:ext>
            </a:extLst>
          </p:cNvPr>
          <p:cNvSpPr txBox="1">
            <a:spLocks/>
          </p:cNvSpPr>
          <p:nvPr/>
        </p:nvSpPr>
        <p:spPr>
          <a:xfrm>
            <a:off x="896191" y="1084346"/>
            <a:ext cx="2262754" cy="307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Oswald Medium"/>
              <a:buNone/>
              <a:defRPr sz="3500" b="0" i="0" u="none" strike="noStrike" cap="none">
                <a:solidFill>
                  <a:schemeClr val="accent1"/>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100"/>
              <a:t>No . of Customers </a:t>
            </a:r>
          </a:p>
        </p:txBody>
      </p:sp>
      <p:sp>
        <p:nvSpPr>
          <p:cNvPr id="9" name="Title 1">
            <a:extLst>
              <a:ext uri="{FF2B5EF4-FFF2-40B4-BE49-F238E27FC236}">
                <a16:creationId xmlns:a16="http://schemas.microsoft.com/office/drawing/2014/main" id="{C2B4CC11-66C0-8E45-AF87-A65059AE2487}"/>
              </a:ext>
            </a:extLst>
          </p:cNvPr>
          <p:cNvSpPr txBox="1">
            <a:spLocks/>
          </p:cNvSpPr>
          <p:nvPr/>
        </p:nvSpPr>
        <p:spPr>
          <a:xfrm>
            <a:off x="3783671" y="1084347"/>
            <a:ext cx="2262754" cy="307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Oswald Medium"/>
              <a:buNone/>
              <a:defRPr sz="3500" b="0" i="0" u="none" strike="noStrike" cap="none">
                <a:solidFill>
                  <a:schemeClr val="accent1"/>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100"/>
              <a:t>Monthly Average sales </a:t>
            </a:r>
          </a:p>
        </p:txBody>
      </p:sp>
    </p:spTree>
    <p:extLst>
      <p:ext uri="{BB962C8B-B14F-4D97-AF65-F5344CB8AC3E}">
        <p14:creationId xmlns:p14="http://schemas.microsoft.com/office/powerpoint/2010/main" val="3234218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C8D2-DDF3-4464-8D15-DC7DA6181E87}"/>
              </a:ext>
            </a:extLst>
          </p:cNvPr>
          <p:cNvSpPr>
            <a:spLocks noGrp="1"/>
          </p:cNvSpPr>
          <p:nvPr>
            <p:ph type="title"/>
          </p:nvPr>
        </p:nvSpPr>
        <p:spPr>
          <a:xfrm>
            <a:off x="784662" y="161902"/>
            <a:ext cx="7717500" cy="567000"/>
          </a:xfrm>
        </p:spPr>
        <p:txBody>
          <a:bodyPr/>
          <a:lstStyle/>
          <a:p>
            <a:r>
              <a:rPr lang="en-US" sz="2800"/>
              <a:t>Most Popular Sales Channel – Segment Wise</a:t>
            </a:r>
          </a:p>
        </p:txBody>
      </p:sp>
      <p:sp>
        <p:nvSpPr>
          <p:cNvPr id="12" name="Google Shape;254;p33">
            <a:extLst>
              <a:ext uri="{FF2B5EF4-FFF2-40B4-BE49-F238E27FC236}">
                <a16:creationId xmlns:a16="http://schemas.microsoft.com/office/drawing/2014/main" id="{238B3C19-A946-45B3-9933-9D661D98855F}"/>
              </a:ext>
            </a:extLst>
          </p:cNvPr>
          <p:cNvSpPr txBox="1">
            <a:spLocks/>
          </p:cNvSpPr>
          <p:nvPr/>
        </p:nvSpPr>
        <p:spPr>
          <a:xfrm>
            <a:off x="6153974" y="4016310"/>
            <a:ext cx="2255363" cy="914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a:solidFill>
                  <a:schemeClr val="bg2"/>
                </a:solidFill>
                <a:latin typeface="Open Sans"/>
                <a:ea typeface="Open Sans"/>
                <a:cs typeface="Open Sans"/>
              </a:rPr>
              <a:t>Similar buying behavior across channels, Loyal Wine lovers</a:t>
            </a:r>
            <a:endPar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255;p33">
            <a:extLst>
              <a:ext uri="{FF2B5EF4-FFF2-40B4-BE49-F238E27FC236}">
                <a16:creationId xmlns:a16="http://schemas.microsoft.com/office/drawing/2014/main" id="{AE2B6C58-45E6-4A0D-8ABB-27C276BFCD45}"/>
              </a:ext>
            </a:extLst>
          </p:cNvPr>
          <p:cNvSpPr txBox="1">
            <a:spLocks/>
          </p:cNvSpPr>
          <p:nvPr/>
        </p:nvSpPr>
        <p:spPr>
          <a:xfrm>
            <a:off x="6153969" y="2413530"/>
            <a:ext cx="2398243" cy="646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Livvic"/>
              <a:buAutoNum type="arabicPeriod"/>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Roboto Condensed Light"/>
              <a:buAutoNum type="arabicPeriod"/>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Roboto Condensed Light"/>
              <a:buAutoNum type="arabicPeriod"/>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Roboto Condensed Light"/>
              <a:buAutoNum type="alphaLcPeriod"/>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rgbClr val="434343"/>
              </a:buClr>
              <a:buSzPts val="1400"/>
              <a:buFont typeface="Roboto Condensed Light"/>
              <a:buAutoNum type="romanLcPeriod"/>
              <a:defRPr sz="1400" b="0" i="0" u="none" strike="noStrike" cap="none">
                <a:solidFill>
                  <a:schemeClr val="dk2"/>
                </a:solidFill>
                <a:latin typeface="Open Sans"/>
                <a:ea typeface="Open Sans"/>
                <a:cs typeface="Open Sans"/>
                <a:sym typeface="Open Sans"/>
              </a:defRPr>
            </a:lvl9pPr>
          </a:lstStyle>
          <a:p>
            <a:pPr marL="0" indent="0">
              <a:buNone/>
            </a:pPr>
            <a:r>
              <a:rPr lang="en-US" sz="900">
                <a:solidFill>
                  <a:schemeClr val="bg2"/>
                </a:solidFill>
              </a:rPr>
              <a:t>Highest Overall Average Spending</a:t>
            </a:r>
            <a:endParaRPr lang="en-US">
              <a:solidFill>
                <a:schemeClr val="bg2"/>
              </a:solidFill>
            </a:endParaRPr>
          </a:p>
          <a:p>
            <a:pPr marL="0" indent="0">
              <a:buNone/>
            </a:pPr>
            <a:r>
              <a:rPr lang="en-US" sz="900">
                <a:solidFill>
                  <a:schemeClr val="bg2"/>
                </a:solidFill>
              </a:rPr>
              <a:t>Biggest Spender in the Tasting Room</a:t>
            </a:r>
          </a:p>
          <a:p>
            <a:pPr marL="0" indent="0">
              <a:buNone/>
            </a:pPr>
            <a:r>
              <a:rPr lang="en-US" sz="900">
                <a:solidFill>
                  <a:schemeClr val="bg2"/>
                </a:solidFill>
              </a:rPr>
              <a:t>Responsive to Winemaker Calls</a:t>
            </a:r>
          </a:p>
        </p:txBody>
      </p:sp>
      <p:sp>
        <p:nvSpPr>
          <p:cNvPr id="16" name="Google Shape;256;p33">
            <a:extLst>
              <a:ext uri="{FF2B5EF4-FFF2-40B4-BE49-F238E27FC236}">
                <a16:creationId xmlns:a16="http://schemas.microsoft.com/office/drawing/2014/main" id="{FADCB7FC-8253-445A-A685-93A328EAA74B}"/>
              </a:ext>
            </a:extLst>
          </p:cNvPr>
          <p:cNvSpPr txBox="1">
            <a:spLocks/>
          </p:cNvSpPr>
          <p:nvPr/>
        </p:nvSpPr>
        <p:spPr>
          <a:xfrm>
            <a:off x="6153653" y="1637711"/>
            <a:ext cx="2255373" cy="572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a:solidFill>
                  <a:schemeClr val="bg2"/>
                </a:solidFill>
                <a:latin typeface="Open Sans"/>
                <a:ea typeface="Open Sans"/>
                <a:cs typeface="Open Sans"/>
              </a:rPr>
              <a:t>Lowest Average Spending</a:t>
            </a:r>
            <a:endParaRPr lang="en-US">
              <a:solidFill>
                <a:schemeClr val="bg2"/>
              </a:solidFill>
              <a:latin typeface="Open Sans"/>
              <a:ea typeface="Open Sans"/>
              <a:cs typeface="Open Sans"/>
            </a:endParaRPr>
          </a:p>
          <a:p>
            <a:r>
              <a:rPr lang="en-US" sz="900">
                <a:solidFill>
                  <a:schemeClr val="bg2"/>
                </a:solidFill>
                <a:latin typeface="Open Sans"/>
                <a:ea typeface="Open Sans"/>
                <a:cs typeface="Open Sans"/>
              </a:rPr>
              <a:t>Most Active in the Tasting Room</a:t>
            </a:r>
            <a:endParaRPr lang="en-US">
              <a:solidFill>
                <a:schemeClr val="bg2"/>
              </a:solidFill>
              <a:latin typeface="Open Sans"/>
              <a:ea typeface="Open Sans"/>
              <a:cs typeface="Open Sans"/>
            </a:endParaRPr>
          </a:p>
          <a:p>
            <a:endPar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8" name="Google Shape;257;p33">
            <a:extLst>
              <a:ext uri="{FF2B5EF4-FFF2-40B4-BE49-F238E27FC236}">
                <a16:creationId xmlns:a16="http://schemas.microsoft.com/office/drawing/2014/main" id="{7DFFEDBF-C8E5-43AA-91F7-9B8FA050B92D}"/>
              </a:ext>
            </a:extLst>
          </p:cNvPr>
          <p:cNvCxnSpPr/>
          <p:nvPr/>
        </p:nvCxnSpPr>
        <p:spPr>
          <a:xfrm>
            <a:off x="6049438" y="1589228"/>
            <a:ext cx="0" cy="572700"/>
          </a:xfrm>
          <a:prstGeom prst="straightConnector1">
            <a:avLst/>
          </a:prstGeom>
          <a:noFill/>
          <a:ln w="19050" cap="flat" cmpd="sng">
            <a:solidFill>
              <a:schemeClr val="accent1"/>
            </a:solidFill>
            <a:prstDash val="solid"/>
            <a:round/>
            <a:headEnd type="none" w="med" len="med"/>
            <a:tailEnd type="none" w="med" len="med"/>
          </a:ln>
        </p:spPr>
      </p:cxnSp>
      <p:cxnSp>
        <p:nvCxnSpPr>
          <p:cNvPr id="20" name="Google Shape;259;p33">
            <a:extLst>
              <a:ext uri="{FF2B5EF4-FFF2-40B4-BE49-F238E27FC236}">
                <a16:creationId xmlns:a16="http://schemas.microsoft.com/office/drawing/2014/main" id="{D44D775D-ED7E-4A6D-9116-48853C294C77}"/>
              </a:ext>
            </a:extLst>
          </p:cNvPr>
          <p:cNvCxnSpPr/>
          <p:nvPr/>
        </p:nvCxnSpPr>
        <p:spPr>
          <a:xfrm>
            <a:off x="6063546" y="2466979"/>
            <a:ext cx="0" cy="572700"/>
          </a:xfrm>
          <a:prstGeom prst="straightConnector1">
            <a:avLst/>
          </a:prstGeom>
          <a:noFill/>
          <a:ln w="19050" cap="flat" cmpd="sng">
            <a:solidFill>
              <a:schemeClr val="accent1"/>
            </a:solidFill>
            <a:prstDash val="solid"/>
            <a:round/>
            <a:headEnd type="none" w="med" len="med"/>
            <a:tailEnd type="none" w="med" len="med"/>
          </a:ln>
        </p:spPr>
      </p:cxnSp>
      <p:cxnSp>
        <p:nvCxnSpPr>
          <p:cNvPr id="22" name="Google Shape;260;p33">
            <a:extLst>
              <a:ext uri="{FF2B5EF4-FFF2-40B4-BE49-F238E27FC236}">
                <a16:creationId xmlns:a16="http://schemas.microsoft.com/office/drawing/2014/main" id="{5172A695-3590-490A-9987-1D534D96329E}"/>
              </a:ext>
            </a:extLst>
          </p:cNvPr>
          <p:cNvCxnSpPr/>
          <p:nvPr/>
        </p:nvCxnSpPr>
        <p:spPr>
          <a:xfrm>
            <a:off x="6063546" y="4217245"/>
            <a:ext cx="0" cy="572700"/>
          </a:xfrm>
          <a:prstGeom prst="straightConnector1">
            <a:avLst/>
          </a:prstGeom>
          <a:noFill/>
          <a:ln w="19050" cap="flat" cmpd="sng">
            <a:solidFill>
              <a:schemeClr val="accent1"/>
            </a:solidFill>
            <a:prstDash val="solid"/>
            <a:round/>
            <a:headEnd type="none" w="med" len="med"/>
            <a:tailEnd type="none" w="med" len="med"/>
          </a:ln>
        </p:spPr>
      </p:cxnSp>
      <p:pic>
        <p:nvPicPr>
          <p:cNvPr id="3" name="Picture 4">
            <a:extLst>
              <a:ext uri="{FF2B5EF4-FFF2-40B4-BE49-F238E27FC236}">
                <a16:creationId xmlns:a16="http://schemas.microsoft.com/office/drawing/2014/main" id="{B05DD985-6845-4B30-85C8-53FCC0D96456}"/>
              </a:ext>
            </a:extLst>
          </p:cNvPr>
          <p:cNvPicPr>
            <a:picLocks noChangeAspect="1"/>
          </p:cNvPicPr>
          <p:nvPr/>
        </p:nvPicPr>
        <p:blipFill>
          <a:blip r:embed="rId3"/>
          <a:stretch>
            <a:fillRect/>
          </a:stretch>
        </p:blipFill>
        <p:spPr>
          <a:xfrm>
            <a:off x="1262696" y="1131893"/>
            <a:ext cx="4682217" cy="3876318"/>
          </a:xfrm>
          <a:prstGeom prst="rect">
            <a:avLst/>
          </a:prstGeom>
        </p:spPr>
      </p:pic>
      <p:sp>
        <p:nvSpPr>
          <p:cNvPr id="15" name="Google Shape;254;p33">
            <a:extLst>
              <a:ext uri="{FF2B5EF4-FFF2-40B4-BE49-F238E27FC236}">
                <a16:creationId xmlns:a16="http://schemas.microsoft.com/office/drawing/2014/main" id="{AA2F765B-BAD8-9C49-9181-E69F26DDCF11}"/>
              </a:ext>
            </a:extLst>
          </p:cNvPr>
          <p:cNvSpPr txBox="1">
            <a:spLocks/>
          </p:cNvSpPr>
          <p:nvPr/>
        </p:nvSpPr>
        <p:spPr>
          <a:xfrm>
            <a:off x="6153974" y="3338888"/>
            <a:ext cx="2116875" cy="4817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rPr>
              <a:t>Second Highest Average Spending</a:t>
            </a:r>
          </a:p>
          <a:p>
            <a:r>
              <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rPr>
              <a:t>Responsive to Email</a:t>
            </a:r>
          </a:p>
          <a:p>
            <a:r>
              <a:rPr lang="en-US" sz="900">
                <a:solidFill>
                  <a:schemeClr val="bg2"/>
                </a:solidFill>
                <a:latin typeface="Open Sans" panose="020B0606030504020204" pitchFamily="34" charset="0"/>
                <a:ea typeface="Open Sans" panose="020B0606030504020204" pitchFamily="34" charset="0"/>
                <a:cs typeface="Open Sans" panose="020B0606030504020204" pitchFamily="34" charset="0"/>
              </a:rPr>
              <a:t>Not Responsive to Winemaker Calls</a:t>
            </a:r>
          </a:p>
        </p:txBody>
      </p:sp>
      <p:cxnSp>
        <p:nvCxnSpPr>
          <p:cNvPr id="17" name="Google Shape;260;p33">
            <a:extLst>
              <a:ext uri="{FF2B5EF4-FFF2-40B4-BE49-F238E27FC236}">
                <a16:creationId xmlns:a16="http://schemas.microsoft.com/office/drawing/2014/main" id="{362EEE24-50B2-9E4C-B146-E22AD9A824FE}"/>
              </a:ext>
            </a:extLst>
          </p:cNvPr>
          <p:cNvCxnSpPr/>
          <p:nvPr/>
        </p:nvCxnSpPr>
        <p:spPr>
          <a:xfrm>
            <a:off x="6063546" y="3338888"/>
            <a:ext cx="0" cy="572700"/>
          </a:xfrm>
          <a:prstGeom prst="straightConnector1">
            <a:avLst/>
          </a:prstGeom>
          <a:noFill/>
          <a:ln w="19050" cap="flat" cmpd="sng">
            <a:solidFill>
              <a:schemeClr val="accent1"/>
            </a:solidFill>
            <a:prstDash val="solid"/>
            <a:round/>
            <a:headEnd type="none" w="med" len="med"/>
            <a:tailEnd type="none" w="med" len="med"/>
          </a:ln>
        </p:spPr>
      </p:cxnSp>
      <p:grpSp>
        <p:nvGrpSpPr>
          <p:cNvPr id="19" name="Google Shape;220;p31">
            <a:extLst>
              <a:ext uri="{FF2B5EF4-FFF2-40B4-BE49-F238E27FC236}">
                <a16:creationId xmlns:a16="http://schemas.microsoft.com/office/drawing/2014/main" id="{0B9EB6D7-5CDF-0C49-9A22-1F033F5AEB21}"/>
              </a:ext>
            </a:extLst>
          </p:cNvPr>
          <p:cNvGrpSpPr/>
          <p:nvPr/>
        </p:nvGrpSpPr>
        <p:grpSpPr>
          <a:xfrm>
            <a:off x="7301749" y="828496"/>
            <a:ext cx="1649837" cy="606096"/>
            <a:chOff x="4188050" y="2752595"/>
            <a:chExt cx="914400" cy="863599"/>
          </a:xfrm>
        </p:grpSpPr>
        <p:sp>
          <p:nvSpPr>
            <p:cNvPr id="21" name="Google Shape;221;p31">
              <a:extLst>
                <a:ext uri="{FF2B5EF4-FFF2-40B4-BE49-F238E27FC236}">
                  <a16:creationId xmlns:a16="http://schemas.microsoft.com/office/drawing/2014/main" id="{108A9ED4-4B10-994D-95FA-140DE533CFDE}"/>
                </a:ext>
              </a:extLst>
            </p:cNvPr>
            <p:cNvSpPr/>
            <p:nvPr/>
          </p:nvSpPr>
          <p:spPr>
            <a:xfrm>
              <a:off x="4241300" y="2786750"/>
              <a:ext cx="731100" cy="75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22;p31">
              <a:extLst>
                <a:ext uri="{FF2B5EF4-FFF2-40B4-BE49-F238E27FC236}">
                  <a16:creationId xmlns:a16="http://schemas.microsoft.com/office/drawing/2014/main" id="{F7E16D70-F43E-174D-9EDA-BF99D1EBC3AE}"/>
                </a:ext>
              </a:extLst>
            </p:cNvPr>
            <p:cNvGrpSpPr/>
            <p:nvPr/>
          </p:nvGrpSpPr>
          <p:grpSpPr>
            <a:xfrm>
              <a:off x="4188050" y="2752595"/>
              <a:ext cx="914400" cy="863599"/>
              <a:chOff x="4188050" y="2752595"/>
              <a:chExt cx="914400" cy="863599"/>
            </a:xfrm>
          </p:grpSpPr>
          <p:sp>
            <p:nvSpPr>
              <p:cNvPr id="24" name="Google Shape;223;p31">
                <a:extLst>
                  <a:ext uri="{FF2B5EF4-FFF2-40B4-BE49-F238E27FC236}">
                    <a16:creationId xmlns:a16="http://schemas.microsoft.com/office/drawing/2014/main" id="{668047B1-A13A-5B45-87D0-92F930C82315}"/>
                  </a:ext>
                </a:extLst>
              </p:cNvPr>
              <p:cNvSpPr/>
              <p:nvPr/>
            </p:nvSpPr>
            <p:spPr>
              <a:xfrm>
                <a:off x="4238950" y="2822050"/>
                <a:ext cx="713400" cy="72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24;p31">
                <a:extLst>
                  <a:ext uri="{FF2B5EF4-FFF2-40B4-BE49-F238E27FC236}">
                    <a16:creationId xmlns:a16="http://schemas.microsoft.com/office/drawing/2014/main" id="{86BC38D9-C64B-6149-8FE2-BA893CCD7319}"/>
                  </a:ext>
                </a:extLst>
              </p:cNvPr>
              <p:cNvPicPr preferRelativeResize="0"/>
              <p:nvPr/>
            </p:nvPicPr>
            <p:blipFill>
              <a:blip r:embed="rId4">
                <a:alphaModFix/>
              </a:blip>
              <a:stretch>
                <a:fillRect/>
              </a:stretch>
            </p:blipFill>
            <p:spPr>
              <a:xfrm>
                <a:off x="4188050" y="2752595"/>
                <a:ext cx="914400" cy="863599"/>
              </a:xfrm>
              <a:prstGeom prst="rect">
                <a:avLst/>
              </a:prstGeom>
              <a:noFill/>
              <a:ln>
                <a:noFill/>
              </a:ln>
            </p:spPr>
          </p:pic>
        </p:grpSp>
      </p:grpSp>
      <p:sp>
        <p:nvSpPr>
          <p:cNvPr id="26" name="Title 1">
            <a:extLst>
              <a:ext uri="{FF2B5EF4-FFF2-40B4-BE49-F238E27FC236}">
                <a16:creationId xmlns:a16="http://schemas.microsoft.com/office/drawing/2014/main" id="{7BCBC099-505C-AF40-966F-3681F450471C}"/>
              </a:ext>
            </a:extLst>
          </p:cNvPr>
          <p:cNvSpPr txBox="1">
            <a:spLocks/>
          </p:cNvSpPr>
          <p:nvPr/>
        </p:nvSpPr>
        <p:spPr>
          <a:xfrm>
            <a:off x="7328839" y="922297"/>
            <a:ext cx="1416671" cy="1024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Oswald Medium"/>
              <a:buNone/>
              <a:defRPr sz="3500" b="0" i="0" u="none" strike="noStrike" cap="none">
                <a:solidFill>
                  <a:schemeClr val="accent1"/>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900"/>
              <a:t>Overall Average Spending</a:t>
            </a:r>
          </a:p>
          <a:p>
            <a:r>
              <a:rPr lang="en-US" sz="900"/>
              <a:t> $ 88.5</a:t>
            </a:r>
          </a:p>
        </p:txBody>
      </p:sp>
      <p:grpSp>
        <p:nvGrpSpPr>
          <p:cNvPr id="27" name="Google Shape;14641;p67">
            <a:extLst>
              <a:ext uri="{FF2B5EF4-FFF2-40B4-BE49-F238E27FC236}">
                <a16:creationId xmlns:a16="http://schemas.microsoft.com/office/drawing/2014/main" id="{73B24956-EB94-3B4D-940E-036D237ECA10}"/>
              </a:ext>
            </a:extLst>
          </p:cNvPr>
          <p:cNvGrpSpPr/>
          <p:nvPr/>
        </p:nvGrpSpPr>
        <p:grpSpPr>
          <a:xfrm>
            <a:off x="582723" y="1571995"/>
            <a:ext cx="383632" cy="276449"/>
            <a:chOff x="3933342" y="4315767"/>
            <a:chExt cx="383632" cy="276449"/>
          </a:xfrm>
        </p:grpSpPr>
        <p:sp>
          <p:nvSpPr>
            <p:cNvPr id="28" name="Google Shape;14642;p67">
              <a:extLst>
                <a:ext uri="{FF2B5EF4-FFF2-40B4-BE49-F238E27FC236}">
                  <a16:creationId xmlns:a16="http://schemas.microsoft.com/office/drawing/2014/main" id="{C06C06B5-ECC5-9C4E-B588-7C736D4A2296}"/>
                </a:ext>
              </a:extLst>
            </p:cNvPr>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9" name="Google Shape;14643;p67">
              <a:extLst>
                <a:ext uri="{FF2B5EF4-FFF2-40B4-BE49-F238E27FC236}">
                  <a16:creationId xmlns:a16="http://schemas.microsoft.com/office/drawing/2014/main" id="{E3EE6E96-6D85-BF40-B8AD-B85661A9C9DF}"/>
                </a:ext>
              </a:extLst>
            </p:cNvPr>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0" name="Google Shape;14644;p67">
              <a:extLst>
                <a:ext uri="{FF2B5EF4-FFF2-40B4-BE49-F238E27FC236}">
                  <a16:creationId xmlns:a16="http://schemas.microsoft.com/office/drawing/2014/main" id="{AAF38DDB-47B5-C04A-9E89-FC59F1D37297}"/>
                </a:ext>
              </a:extLst>
            </p:cNvPr>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1" name="Google Shape;14645;p67">
              <a:extLst>
                <a:ext uri="{FF2B5EF4-FFF2-40B4-BE49-F238E27FC236}">
                  <a16:creationId xmlns:a16="http://schemas.microsoft.com/office/drawing/2014/main" id="{33C35FD6-BC8F-384F-9D56-D29A39CF6E42}"/>
                </a:ext>
              </a:extLst>
            </p:cNvPr>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2" name="Google Shape;14646;p67">
              <a:extLst>
                <a:ext uri="{FF2B5EF4-FFF2-40B4-BE49-F238E27FC236}">
                  <a16:creationId xmlns:a16="http://schemas.microsoft.com/office/drawing/2014/main" id="{0F73AF35-764A-2640-A759-0B731F86D6AB}"/>
                </a:ext>
              </a:extLst>
            </p:cNvPr>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3" name="Google Shape;14647;p67">
              <a:extLst>
                <a:ext uri="{FF2B5EF4-FFF2-40B4-BE49-F238E27FC236}">
                  <a16:creationId xmlns:a16="http://schemas.microsoft.com/office/drawing/2014/main" id="{54478BB4-026D-034E-BB6F-FB63A84C4C0A}"/>
                </a:ext>
              </a:extLst>
            </p:cNvPr>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34" name="Google Shape;13231;p65">
            <a:extLst>
              <a:ext uri="{FF2B5EF4-FFF2-40B4-BE49-F238E27FC236}">
                <a16:creationId xmlns:a16="http://schemas.microsoft.com/office/drawing/2014/main" id="{124C080D-863E-6642-9103-01F9155F8D51}"/>
              </a:ext>
            </a:extLst>
          </p:cNvPr>
          <p:cNvSpPr/>
          <p:nvPr/>
        </p:nvSpPr>
        <p:spPr>
          <a:xfrm>
            <a:off x="632304" y="3375256"/>
            <a:ext cx="304716" cy="30404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14823;p67">
            <a:extLst>
              <a:ext uri="{FF2B5EF4-FFF2-40B4-BE49-F238E27FC236}">
                <a16:creationId xmlns:a16="http://schemas.microsoft.com/office/drawing/2014/main" id="{80A0EA05-A2FF-9B4D-B969-FD40D1F8C583}"/>
              </a:ext>
            </a:extLst>
          </p:cNvPr>
          <p:cNvGrpSpPr/>
          <p:nvPr/>
        </p:nvGrpSpPr>
        <p:grpSpPr>
          <a:xfrm>
            <a:off x="588008" y="2415129"/>
            <a:ext cx="378525" cy="431080"/>
            <a:chOff x="4883835" y="3337256"/>
            <a:chExt cx="323425" cy="377555"/>
          </a:xfrm>
        </p:grpSpPr>
        <p:sp>
          <p:nvSpPr>
            <p:cNvPr id="36" name="Google Shape;14824;p67">
              <a:extLst>
                <a:ext uri="{FF2B5EF4-FFF2-40B4-BE49-F238E27FC236}">
                  <a16:creationId xmlns:a16="http://schemas.microsoft.com/office/drawing/2014/main" id="{30298520-5A52-AF46-99C8-03E2A8142655}"/>
                </a:ext>
              </a:extLst>
            </p:cNvPr>
            <p:cNvSpPr/>
            <p:nvPr/>
          </p:nvSpPr>
          <p:spPr>
            <a:xfrm>
              <a:off x="4883835" y="3447682"/>
              <a:ext cx="323425" cy="142932"/>
            </a:xfrm>
            <a:custGeom>
              <a:avLst/>
              <a:gdLst/>
              <a:ahLst/>
              <a:cxnLst/>
              <a:rect l="l" t="t" r="r" b="b"/>
              <a:pathLst>
                <a:path w="10169" h="4494" extrusionOk="0">
                  <a:moveTo>
                    <a:pt x="7537" y="1993"/>
                  </a:moveTo>
                  <a:lnTo>
                    <a:pt x="7537" y="2005"/>
                  </a:lnTo>
                  <a:lnTo>
                    <a:pt x="7537" y="2279"/>
                  </a:lnTo>
                  <a:lnTo>
                    <a:pt x="7537" y="2291"/>
                  </a:lnTo>
                  <a:lnTo>
                    <a:pt x="7537" y="2577"/>
                  </a:lnTo>
                  <a:cubicBezTo>
                    <a:pt x="7502" y="2589"/>
                    <a:pt x="7442" y="2636"/>
                    <a:pt x="7299" y="2672"/>
                  </a:cubicBezTo>
                  <a:cubicBezTo>
                    <a:pt x="7109" y="2731"/>
                    <a:pt x="6787" y="2791"/>
                    <a:pt x="6371" y="2839"/>
                  </a:cubicBezTo>
                  <a:cubicBezTo>
                    <a:pt x="6347" y="2839"/>
                    <a:pt x="6335" y="2839"/>
                    <a:pt x="6299" y="2851"/>
                  </a:cubicBezTo>
                  <a:cubicBezTo>
                    <a:pt x="5990" y="2886"/>
                    <a:pt x="5656" y="2898"/>
                    <a:pt x="5299" y="2910"/>
                  </a:cubicBezTo>
                  <a:lnTo>
                    <a:pt x="4847" y="2910"/>
                  </a:lnTo>
                  <a:cubicBezTo>
                    <a:pt x="4501" y="2910"/>
                    <a:pt x="4156" y="2886"/>
                    <a:pt x="3846" y="2851"/>
                  </a:cubicBezTo>
                  <a:cubicBezTo>
                    <a:pt x="3811" y="2851"/>
                    <a:pt x="3799" y="2851"/>
                    <a:pt x="3775" y="2839"/>
                  </a:cubicBezTo>
                  <a:cubicBezTo>
                    <a:pt x="3358" y="2791"/>
                    <a:pt x="3037" y="2731"/>
                    <a:pt x="2846" y="2672"/>
                  </a:cubicBezTo>
                  <a:cubicBezTo>
                    <a:pt x="2715" y="2636"/>
                    <a:pt x="2632" y="2601"/>
                    <a:pt x="2620" y="2577"/>
                  </a:cubicBezTo>
                  <a:lnTo>
                    <a:pt x="2620" y="2410"/>
                  </a:lnTo>
                  <a:lnTo>
                    <a:pt x="2620" y="2398"/>
                  </a:lnTo>
                  <a:lnTo>
                    <a:pt x="2620" y="2291"/>
                  </a:lnTo>
                  <a:lnTo>
                    <a:pt x="2620" y="2279"/>
                  </a:lnTo>
                  <a:lnTo>
                    <a:pt x="2620" y="2243"/>
                  </a:lnTo>
                  <a:lnTo>
                    <a:pt x="2620" y="2077"/>
                  </a:lnTo>
                  <a:lnTo>
                    <a:pt x="2620" y="2065"/>
                  </a:lnTo>
                  <a:lnTo>
                    <a:pt x="2620" y="2005"/>
                  </a:lnTo>
                  <a:lnTo>
                    <a:pt x="2620" y="1993"/>
                  </a:lnTo>
                  <a:cubicBezTo>
                    <a:pt x="3263" y="2112"/>
                    <a:pt x="4144" y="2184"/>
                    <a:pt x="5085" y="2184"/>
                  </a:cubicBezTo>
                  <a:cubicBezTo>
                    <a:pt x="6013" y="2184"/>
                    <a:pt x="6906" y="2112"/>
                    <a:pt x="7537" y="1993"/>
                  </a:cubicBezTo>
                  <a:close/>
                  <a:moveTo>
                    <a:pt x="2239" y="2112"/>
                  </a:moveTo>
                  <a:lnTo>
                    <a:pt x="2239" y="2136"/>
                  </a:lnTo>
                  <a:lnTo>
                    <a:pt x="2239" y="2303"/>
                  </a:lnTo>
                  <a:lnTo>
                    <a:pt x="2239" y="2362"/>
                  </a:lnTo>
                  <a:lnTo>
                    <a:pt x="2239" y="2374"/>
                  </a:lnTo>
                  <a:lnTo>
                    <a:pt x="2239" y="2601"/>
                  </a:lnTo>
                  <a:lnTo>
                    <a:pt x="2239" y="2636"/>
                  </a:lnTo>
                  <a:cubicBezTo>
                    <a:pt x="2239" y="2874"/>
                    <a:pt x="2501" y="3017"/>
                    <a:pt x="3156" y="3136"/>
                  </a:cubicBezTo>
                  <a:cubicBezTo>
                    <a:pt x="3668" y="3232"/>
                    <a:pt x="4346" y="3267"/>
                    <a:pt x="5061" y="3267"/>
                  </a:cubicBezTo>
                  <a:cubicBezTo>
                    <a:pt x="5775" y="3267"/>
                    <a:pt x="6454" y="3232"/>
                    <a:pt x="6966" y="3136"/>
                  </a:cubicBezTo>
                  <a:cubicBezTo>
                    <a:pt x="7609" y="3017"/>
                    <a:pt x="7895" y="2874"/>
                    <a:pt x="7895" y="2636"/>
                  </a:cubicBezTo>
                  <a:lnTo>
                    <a:pt x="7895" y="2398"/>
                  </a:lnTo>
                  <a:lnTo>
                    <a:pt x="7895" y="2339"/>
                  </a:lnTo>
                  <a:lnTo>
                    <a:pt x="7895" y="2172"/>
                  </a:lnTo>
                  <a:lnTo>
                    <a:pt x="7895" y="2136"/>
                  </a:lnTo>
                  <a:cubicBezTo>
                    <a:pt x="8073" y="2160"/>
                    <a:pt x="8240" y="2160"/>
                    <a:pt x="8395" y="2172"/>
                  </a:cubicBezTo>
                  <a:lnTo>
                    <a:pt x="8514" y="2172"/>
                  </a:lnTo>
                  <a:cubicBezTo>
                    <a:pt x="8728" y="2184"/>
                    <a:pt x="9049" y="2208"/>
                    <a:pt x="9323" y="2267"/>
                  </a:cubicBezTo>
                  <a:cubicBezTo>
                    <a:pt x="9585" y="2327"/>
                    <a:pt x="9752" y="2410"/>
                    <a:pt x="9764" y="2517"/>
                  </a:cubicBezTo>
                  <a:cubicBezTo>
                    <a:pt x="9766" y="2516"/>
                    <a:pt x="9769" y="2516"/>
                    <a:pt x="9771" y="2516"/>
                  </a:cubicBezTo>
                  <a:cubicBezTo>
                    <a:pt x="9796" y="2516"/>
                    <a:pt x="9769" y="2587"/>
                    <a:pt x="9680" y="2720"/>
                  </a:cubicBezTo>
                  <a:cubicBezTo>
                    <a:pt x="9430" y="3053"/>
                    <a:pt x="8871" y="3398"/>
                    <a:pt x="8204" y="3648"/>
                  </a:cubicBezTo>
                  <a:cubicBezTo>
                    <a:pt x="7323" y="3994"/>
                    <a:pt x="6240" y="4172"/>
                    <a:pt x="5085" y="4172"/>
                  </a:cubicBezTo>
                  <a:cubicBezTo>
                    <a:pt x="3918" y="4172"/>
                    <a:pt x="2846" y="3994"/>
                    <a:pt x="1953" y="3648"/>
                  </a:cubicBezTo>
                  <a:cubicBezTo>
                    <a:pt x="1287" y="3398"/>
                    <a:pt x="739" y="3053"/>
                    <a:pt x="477" y="2720"/>
                  </a:cubicBezTo>
                  <a:cubicBezTo>
                    <a:pt x="370" y="2589"/>
                    <a:pt x="358" y="2505"/>
                    <a:pt x="358" y="2481"/>
                  </a:cubicBezTo>
                  <a:cubicBezTo>
                    <a:pt x="394" y="2374"/>
                    <a:pt x="548" y="2291"/>
                    <a:pt x="810" y="2231"/>
                  </a:cubicBezTo>
                  <a:cubicBezTo>
                    <a:pt x="1072" y="2172"/>
                    <a:pt x="1406" y="2160"/>
                    <a:pt x="1608" y="2136"/>
                  </a:cubicBezTo>
                  <a:lnTo>
                    <a:pt x="1727" y="2136"/>
                  </a:lnTo>
                  <a:cubicBezTo>
                    <a:pt x="1894" y="2124"/>
                    <a:pt x="2060" y="2124"/>
                    <a:pt x="2239" y="2112"/>
                  </a:cubicBezTo>
                  <a:close/>
                  <a:moveTo>
                    <a:pt x="2344" y="1"/>
                  </a:moveTo>
                  <a:cubicBezTo>
                    <a:pt x="2333" y="1"/>
                    <a:pt x="2322" y="2"/>
                    <a:pt x="2310" y="5"/>
                  </a:cubicBezTo>
                  <a:cubicBezTo>
                    <a:pt x="2227" y="17"/>
                    <a:pt x="2144" y="100"/>
                    <a:pt x="2168" y="195"/>
                  </a:cubicBezTo>
                  <a:cubicBezTo>
                    <a:pt x="2239" y="684"/>
                    <a:pt x="2263" y="1207"/>
                    <a:pt x="2287" y="1743"/>
                  </a:cubicBezTo>
                  <a:cubicBezTo>
                    <a:pt x="2084" y="1755"/>
                    <a:pt x="1929" y="1755"/>
                    <a:pt x="1751" y="1767"/>
                  </a:cubicBezTo>
                  <a:lnTo>
                    <a:pt x="1632" y="1767"/>
                  </a:lnTo>
                  <a:cubicBezTo>
                    <a:pt x="1072" y="1803"/>
                    <a:pt x="167" y="1850"/>
                    <a:pt x="48" y="2386"/>
                  </a:cubicBezTo>
                  <a:cubicBezTo>
                    <a:pt x="1" y="2529"/>
                    <a:pt x="84" y="2720"/>
                    <a:pt x="227" y="2922"/>
                  </a:cubicBezTo>
                  <a:cubicBezTo>
                    <a:pt x="525" y="3303"/>
                    <a:pt x="1120" y="3672"/>
                    <a:pt x="1846" y="3958"/>
                  </a:cubicBezTo>
                  <a:cubicBezTo>
                    <a:pt x="2775" y="4315"/>
                    <a:pt x="3906" y="4494"/>
                    <a:pt x="5097" y="4494"/>
                  </a:cubicBezTo>
                  <a:cubicBezTo>
                    <a:pt x="6299" y="4494"/>
                    <a:pt x="7418" y="4315"/>
                    <a:pt x="8335" y="3958"/>
                  </a:cubicBezTo>
                  <a:cubicBezTo>
                    <a:pt x="9073" y="3672"/>
                    <a:pt x="9669" y="3303"/>
                    <a:pt x="9966" y="2922"/>
                  </a:cubicBezTo>
                  <a:cubicBezTo>
                    <a:pt x="10109" y="2743"/>
                    <a:pt x="10169" y="2565"/>
                    <a:pt x="10145" y="2398"/>
                  </a:cubicBezTo>
                  <a:cubicBezTo>
                    <a:pt x="10002" y="1862"/>
                    <a:pt x="9097" y="1815"/>
                    <a:pt x="8561" y="1791"/>
                  </a:cubicBezTo>
                  <a:lnTo>
                    <a:pt x="8442" y="1791"/>
                  </a:lnTo>
                  <a:cubicBezTo>
                    <a:pt x="8276" y="1767"/>
                    <a:pt x="8097" y="1767"/>
                    <a:pt x="7906" y="1755"/>
                  </a:cubicBezTo>
                  <a:cubicBezTo>
                    <a:pt x="7918" y="1219"/>
                    <a:pt x="7966" y="696"/>
                    <a:pt x="8025" y="207"/>
                  </a:cubicBezTo>
                  <a:cubicBezTo>
                    <a:pt x="8037" y="124"/>
                    <a:pt x="7966" y="29"/>
                    <a:pt x="7883" y="17"/>
                  </a:cubicBezTo>
                  <a:cubicBezTo>
                    <a:pt x="7876" y="16"/>
                    <a:pt x="7869" y="16"/>
                    <a:pt x="7862" y="16"/>
                  </a:cubicBezTo>
                  <a:cubicBezTo>
                    <a:pt x="7775" y="16"/>
                    <a:pt x="7702" y="83"/>
                    <a:pt x="7680" y="160"/>
                  </a:cubicBezTo>
                  <a:cubicBezTo>
                    <a:pt x="7621" y="636"/>
                    <a:pt x="7585" y="1136"/>
                    <a:pt x="7561" y="1636"/>
                  </a:cubicBezTo>
                  <a:cubicBezTo>
                    <a:pt x="6954" y="1755"/>
                    <a:pt x="6049" y="1827"/>
                    <a:pt x="5097" y="1827"/>
                  </a:cubicBezTo>
                  <a:cubicBezTo>
                    <a:pt x="4132" y="1827"/>
                    <a:pt x="3251" y="1755"/>
                    <a:pt x="2620" y="1636"/>
                  </a:cubicBezTo>
                  <a:cubicBezTo>
                    <a:pt x="2608" y="1136"/>
                    <a:pt x="2561" y="624"/>
                    <a:pt x="2501" y="148"/>
                  </a:cubicBezTo>
                  <a:cubicBezTo>
                    <a:pt x="2490" y="74"/>
                    <a:pt x="2424" y="1"/>
                    <a:pt x="2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7" name="Google Shape;14825;p67">
              <a:extLst>
                <a:ext uri="{FF2B5EF4-FFF2-40B4-BE49-F238E27FC236}">
                  <a16:creationId xmlns:a16="http://schemas.microsoft.com/office/drawing/2014/main" id="{B17B69F8-FFD1-E641-AC70-D9923E650F4D}"/>
                </a:ext>
              </a:extLst>
            </p:cNvPr>
            <p:cNvSpPr/>
            <p:nvPr/>
          </p:nvSpPr>
          <p:spPr>
            <a:xfrm>
              <a:off x="4931161" y="3600377"/>
              <a:ext cx="228392" cy="114434"/>
            </a:xfrm>
            <a:custGeom>
              <a:avLst/>
              <a:gdLst/>
              <a:ahLst/>
              <a:cxnLst/>
              <a:rect l="l" t="t" r="r" b="b"/>
              <a:pathLst>
                <a:path w="7181" h="3598" extrusionOk="0">
                  <a:moveTo>
                    <a:pt x="3823" y="967"/>
                  </a:moveTo>
                  <a:cubicBezTo>
                    <a:pt x="3906" y="967"/>
                    <a:pt x="3942" y="1014"/>
                    <a:pt x="3978" y="1074"/>
                  </a:cubicBezTo>
                  <a:lnTo>
                    <a:pt x="3978" y="1109"/>
                  </a:lnTo>
                  <a:lnTo>
                    <a:pt x="3978" y="1133"/>
                  </a:lnTo>
                  <a:lnTo>
                    <a:pt x="3978" y="2443"/>
                  </a:lnTo>
                  <a:lnTo>
                    <a:pt x="3978" y="2479"/>
                  </a:lnTo>
                  <a:lnTo>
                    <a:pt x="3978" y="2502"/>
                  </a:lnTo>
                  <a:cubicBezTo>
                    <a:pt x="3966" y="2562"/>
                    <a:pt x="3906" y="2610"/>
                    <a:pt x="3823" y="2610"/>
                  </a:cubicBezTo>
                  <a:lnTo>
                    <a:pt x="3382" y="2610"/>
                  </a:lnTo>
                  <a:cubicBezTo>
                    <a:pt x="3311" y="2610"/>
                    <a:pt x="3263" y="2562"/>
                    <a:pt x="3228" y="2502"/>
                  </a:cubicBezTo>
                  <a:lnTo>
                    <a:pt x="3228" y="2479"/>
                  </a:lnTo>
                  <a:lnTo>
                    <a:pt x="3228" y="2443"/>
                  </a:lnTo>
                  <a:lnTo>
                    <a:pt x="3228" y="1133"/>
                  </a:lnTo>
                  <a:lnTo>
                    <a:pt x="3228" y="1109"/>
                  </a:lnTo>
                  <a:lnTo>
                    <a:pt x="3228" y="1074"/>
                  </a:lnTo>
                  <a:cubicBezTo>
                    <a:pt x="3251" y="1014"/>
                    <a:pt x="3311" y="967"/>
                    <a:pt x="3382" y="967"/>
                  </a:cubicBezTo>
                  <a:close/>
                  <a:moveTo>
                    <a:pt x="6018" y="345"/>
                  </a:moveTo>
                  <a:cubicBezTo>
                    <a:pt x="6123" y="345"/>
                    <a:pt x="6218" y="361"/>
                    <a:pt x="6299" y="395"/>
                  </a:cubicBezTo>
                  <a:cubicBezTo>
                    <a:pt x="6478" y="467"/>
                    <a:pt x="6597" y="586"/>
                    <a:pt x="6668" y="752"/>
                  </a:cubicBezTo>
                  <a:cubicBezTo>
                    <a:pt x="6835" y="1169"/>
                    <a:pt x="6561" y="1717"/>
                    <a:pt x="6561" y="1717"/>
                  </a:cubicBezTo>
                  <a:cubicBezTo>
                    <a:pt x="6537" y="1764"/>
                    <a:pt x="6537" y="1824"/>
                    <a:pt x="6561" y="1871"/>
                  </a:cubicBezTo>
                  <a:cubicBezTo>
                    <a:pt x="6585" y="1883"/>
                    <a:pt x="6835" y="2431"/>
                    <a:pt x="6692" y="2836"/>
                  </a:cubicBezTo>
                  <a:cubicBezTo>
                    <a:pt x="6621" y="3003"/>
                    <a:pt x="6502" y="3122"/>
                    <a:pt x="6311" y="3193"/>
                  </a:cubicBezTo>
                  <a:cubicBezTo>
                    <a:pt x="6237" y="3225"/>
                    <a:pt x="6151" y="3241"/>
                    <a:pt x="6052" y="3241"/>
                  </a:cubicBezTo>
                  <a:cubicBezTo>
                    <a:pt x="5643" y="3241"/>
                    <a:pt x="5033" y="2968"/>
                    <a:pt x="4323" y="2479"/>
                  </a:cubicBezTo>
                  <a:lnTo>
                    <a:pt x="4323" y="2443"/>
                  </a:lnTo>
                  <a:lnTo>
                    <a:pt x="4323" y="2300"/>
                  </a:lnTo>
                  <a:lnTo>
                    <a:pt x="5037" y="2491"/>
                  </a:lnTo>
                  <a:lnTo>
                    <a:pt x="5073" y="2491"/>
                  </a:lnTo>
                  <a:cubicBezTo>
                    <a:pt x="5156" y="2491"/>
                    <a:pt x="5228" y="2443"/>
                    <a:pt x="5240" y="2360"/>
                  </a:cubicBezTo>
                  <a:cubicBezTo>
                    <a:pt x="5275" y="2264"/>
                    <a:pt x="5216" y="2169"/>
                    <a:pt x="5121" y="2133"/>
                  </a:cubicBezTo>
                  <a:lnTo>
                    <a:pt x="4323" y="1907"/>
                  </a:lnTo>
                  <a:lnTo>
                    <a:pt x="4323" y="1657"/>
                  </a:lnTo>
                  <a:lnTo>
                    <a:pt x="5121" y="1431"/>
                  </a:lnTo>
                  <a:cubicBezTo>
                    <a:pt x="5216" y="1407"/>
                    <a:pt x="5275" y="1312"/>
                    <a:pt x="5240" y="1217"/>
                  </a:cubicBezTo>
                  <a:cubicBezTo>
                    <a:pt x="5221" y="1140"/>
                    <a:pt x="5156" y="1087"/>
                    <a:pt x="5076" y="1087"/>
                  </a:cubicBezTo>
                  <a:cubicBezTo>
                    <a:pt x="5056" y="1087"/>
                    <a:pt x="5035" y="1090"/>
                    <a:pt x="5013" y="1098"/>
                  </a:cubicBezTo>
                  <a:lnTo>
                    <a:pt x="4299" y="1288"/>
                  </a:lnTo>
                  <a:lnTo>
                    <a:pt x="4299" y="1133"/>
                  </a:lnTo>
                  <a:lnTo>
                    <a:pt x="4299" y="1109"/>
                  </a:lnTo>
                  <a:cubicBezTo>
                    <a:pt x="5002" y="606"/>
                    <a:pt x="5600" y="345"/>
                    <a:pt x="6018" y="345"/>
                  </a:cubicBezTo>
                  <a:close/>
                  <a:moveTo>
                    <a:pt x="1132" y="359"/>
                  </a:moveTo>
                  <a:cubicBezTo>
                    <a:pt x="1549" y="359"/>
                    <a:pt x="2144" y="633"/>
                    <a:pt x="2858" y="1133"/>
                  </a:cubicBezTo>
                  <a:lnTo>
                    <a:pt x="2858" y="1169"/>
                  </a:lnTo>
                  <a:lnTo>
                    <a:pt x="2858" y="1312"/>
                  </a:lnTo>
                  <a:lnTo>
                    <a:pt x="2144" y="1121"/>
                  </a:lnTo>
                  <a:cubicBezTo>
                    <a:pt x="2131" y="1118"/>
                    <a:pt x="2118" y="1116"/>
                    <a:pt x="2105" y="1116"/>
                  </a:cubicBezTo>
                  <a:cubicBezTo>
                    <a:pt x="2030" y="1116"/>
                    <a:pt x="1948" y="1170"/>
                    <a:pt x="1918" y="1240"/>
                  </a:cubicBezTo>
                  <a:cubicBezTo>
                    <a:pt x="1906" y="1312"/>
                    <a:pt x="1965" y="1419"/>
                    <a:pt x="2061" y="1431"/>
                  </a:cubicBezTo>
                  <a:lnTo>
                    <a:pt x="2858" y="1657"/>
                  </a:lnTo>
                  <a:lnTo>
                    <a:pt x="2858" y="1931"/>
                  </a:lnTo>
                  <a:lnTo>
                    <a:pt x="2061" y="2145"/>
                  </a:lnTo>
                  <a:cubicBezTo>
                    <a:pt x="1965" y="2181"/>
                    <a:pt x="1906" y="2264"/>
                    <a:pt x="1942" y="2372"/>
                  </a:cubicBezTo>
                  <a:cubicBezTo>
                    <a:pt x="1954" y="2443"/>
                    <a:pt x="2025" y="2502"/>
                    <a:pt x="2108" y="2502"/>
                  </a:cubicBezTo>
                  <a:lnTo>
                    <a:pt x="2144" y="2502"/>
                  </a:lnTo>
                  <a:lnTo>
                    <a:pt x="2858" y="2312"/>
                  </a:lnTo>
                  <a:lnTo>
                    <a:pt x="2858" y="2467"/>
                  </a:lnTo>
                  <a:lnTo>
                    <a:pt x="2858" y="2491"/>
                  </a:lnTo>
                  <a:cubicBezTo>
                    <a:pt x="2155" y="2994"/>
                    <a:pt x="1558" y="3255"/>
                    <a:pt x="1146" y="3255"/>
                  </a:cubicBezTo>
                  <a:cubicBezTo>
                    <a:pt x="1042" y="3255"/>
                    <a:pt x="949" y="3239"/>
                    <a:pt x="870" y="3205"/>
                  </a:cubicBezTo>
                  <a:cubicBezTo>
                    <a:pt x="692" y="3134"/>
                    <a:pt x="572" y="3014"/>
                    <a:pt x="489" y="2848"/>
                  </a:cubicBezTo>
                  <a:cubicBezTo>
                    <a:pt x="334" y="2431"/>
                    <a:pt x="596" y="1883"/>
                    <a:pt x="596" y="1883"/>
                  </a:cubicBezTo>
                  <a:cubicBezTo>
                    <a:pt x="632" y="1836"/>
                    <a:pt x="632" y="1776"/>
                    <a:pt x="596" y="1729"/>
                  </a:cubicBezTo>
                  <a:cubicBezTo>
                    <a:pt x="596" y="1729"/>
                    <a:pt x="346" y="1181"/>
                    <a:pt x="489" y="764"/>
                  </a:cubicBezTo>
                  <a:cubicBezTo>
                    <a:pt x="549" y="597"/>
                    <a:pt x="668" y="478"/>
                    <a:pt x="870" y="407"/>
                  </a:cubicBezTo>
                  <a:cubicBezTo>
                    <a:pt x="942" y="383"/>
                    <a:pt x="1025" y="359"/>
                    <a:pt x="1132" y="359"/>
                  </a:cubicBezTo>
                  <a:close/>
                  <a:moveTo>
                    <a:pt x="1141" y="0"/>
                  </a:moveTo>
                  <a:cubicBezTo>
                    <a:pt x="1002" y="0"/>
                    <a:pt x="871" y="23"/>
                    <a:pt x="751" y="74"/>
                  </a:cubicBezTo>
                  <a:cubicBezTo>
                    <a:pt x="477" y="193"/>
                    <a:pt x="287" y="371"/>
                    <a:pt x="180" y="633"/>
                  </a:cubicBezTo>
                  <a:cubicBezTo>
                    <a:pt x="1" y="1074"/>
                    <a:pt x="180" y="1598"/>
                    <a:pt x="251" y="1800"/>
                  </a:cubicBezTo>
                  <a:cubicBezTo>
                    <a:pt x="227" y="1895"/>
                    <a:pt x="168" y="2026"/>
                    <a:pt x="144" y="2193"/>
                  </a:cubicBezTo>
                  <a:cubicBezTo>
                    <a:pt x="72" y="2491"/>
                    <a:pt x="96" y="2741"/>
                    <a:pt x="180" y="2967"/>
                  </a:cubicBezTo>
                  <a:cubicBezTo>
                    <a:pt x="287" y="3217"/>
                    <a:pt x="465" y="3419"/>
                    <a:pt x="751" y="3514"/>
                  </a:cubicBezTo>
                  <a:cubicBezTo>
                    <a:pt x="870" y="3562"/>
                    <a:pt x="1001" y="3598"/>
                    <a:pt x="1144" y="3598"/>
                  </a:cubicBezTo>
                  <a:cubicBezTo>
                    <a:pt x="1727" y="3598"/>
                    <a:pt x="2442" y="3205"/>
                    <a:pt x="3013" y="2800"/>
                  </a:cubicBezTo>
                  <a:cubicBezTo>
                    <a:pt x="3097" y="2895"/>
                    <a:pt x="3228" y="2955"/>
                    <a:pt x="3370" y="2955"/>
                  </a:cubicBezTo>
                  <a:lnTo>
                    <a:pt x="3811" y="2955"/>
                  </a:lnTo>
                  <a:cubicBezTo>
                    <a:pt x="3966" y="2955"/>
                    <a:pt x="4085" y="2895"/>
                    <a:pt x="4168" y="2800"/>
                  </a:cubicBezTo>
                  <a:cubicBezTo>
                    <a:pt x="4752" y="3205"/>
                    <a:pt x="5454" y="3598"/>
                    <a:pt x="6037" y="3598"/>
                  </a:cubicBezTo>
                  <a:cubicBezTo>
                    <a:pt x="6180" y="3598"/>
                    <a:pt x="6311" y="3562"/>
                    <a:pt x="6430" y="3514"/>
                  </a:cubicBezTo>
                  <a:cubicBezTo>
                    <a:pt x="6704" y="3395"/>
                    <a:pt x="6895" y="3217"/>
                    <a:pt x="7002" y="2967"/>
                  </a:cubicBezTo>
                  <a:cubicBezTo>
                    <a:pt x="7180" y="2502"/>
                    <a:pt x="7014" y="1991"/>
                    <a:pt x="6930" y="1788"/>
                  </a:cubicBezTo>
                  <a:cubicBezTo>
                    <a:pt x="6954" y="1705"/>
                    <a:pt x="7014" y="1574"/>
                    <a:pt x="7049" y="1407"/>
                  </a:cubicBezTo>
                  <a:cubicBezTo>
                    <a:pt x="7109" y="1109"/>
                    <a:pt x="7085" y="848"/>
                    <a:pt x="7002" y="633"/>
                  </a:cubicBezTo>
                  <a:cubicBezTo>
                    <a:pt x="6895" y="371"/>
                    <a:pt x="6716" y="181"/>
                    <a:pt x="6430" y="74"/>
                  </a:cubicBezTo>
                  <a:cubicBezTo>
                    <a:pt x="6308" y="23"/>
                    <a:pt x="6175" y="0"/>
                    <a:pt x="6035" y="0"/>
                  </a:cubicBezTo>
                  <a:cubicBezTo>
                    <a:pt x="5449" y="0"/>
                    <a:pt x="4735" y="394"/>
                    <a:pt x="4168" y="788"/>
                  </a:cubicBezTo>
                  <a:cubicBezTo>
                    <a:pt x="4085" y="705"/>
                    <a:pt x="3954" y="645"/>
                    <a:pt x="3811" y="645"/>
                  </a:cubicBezTo>
                  <a:lnTo>
                    <a:pt x="3370" y="645"/>
                  </a:lnTo>
                  <a:cubicBezTo>
                    <a:pt x="3216" y="645"/>
                    <a:pt x="3097" y="705"/>
                    <a:pt x="3013" y="788"/>
                  </a:cubicBezTo>
                  <a:cubicBezTo>
                    <a:pt x="2437" y="394"/>
                    <a:pt x="1721" y="0"/>
                    <a:pt x="1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826;p67">
              <a:extLst>
                <a:ext uri="{FF2B5EF4-FFF2-40B4-BE49-F238E27FC236}">
                  <a16:creationId xmlns:a16="http://schemas.microsoft.com/office/drawing/2014/main" id="{22FF857A-1BC1-0D4E-AE76-D145FF8A5984}"/>
                </a:ext>
              </a:extLst>
            </p:cNvPr>
            <p:cNvSpPr/>
            <p:nvPr/>
          </p:nvSpPr>
          <p:spPr>
            <a:xfrm>
              <a:off x="4926263" y="3337256"/>
              <a:ext cx="238601" cy="97355"/>
            </a:xfrm>
            <a:custGeom>
              <a:avLst/>
              <a:gdLst/>
              <a:ahLst/>
              <a:cxnLst/>
              <a:rect l="l" t="t" r="r" b="b"/>
              <a:pathLst>
                <a:path w="7502" h="3061" extrusionOk="0">
                  <a:moveTo>
                    <a:pt x="3774" y="346"/>
                  </a:moveTo>
                  <a:cubicBezTo>
                    <a:pt x="4667" y="346"/>
                    <a:pt x="5513" y="405"/>
                    <a:pt x="6168" y="524"/>
                  </a:cubicBezTo>
                  <a:cubicBezTo>
                    <a:pt x="6858" y="643"/>
                    <a:pt x="7096" y="798"/>
                    <a:pt x="7144" y="869"/>
                  </a:cubicBezTo>
                  <a:cubicBezTo>
                    <a:pt x="7096" y="917"/>
                    <a:pt x="6953" y="1000"/>
                    <a:pt x="6572" y="1108"/>
                  </a:cubicBezTo>
                  <a:cubicBezTo>
                    <a:pt x="6561" y="1108"/>
                    <a:pt x="6549" y="1108"/>
                    <a:pt x="6525" y="1120"/>
                  </a:cubicBezTo>
                  <a:lnTo>
                    <a:pt x="6513" y="1120"/>
                  </a:lnTo>
                  <a:cubicBezTo>
                    <a:pt x="6501" y="1120"/>
                    <a:pt x="6489" y="1120"/>
                    <a:pt x="6465" y="1131"/>
                  </a:cubicBezTo>
                  <a:lnTo>
                    <a:pt x="6453" y="1131"/>
                  </a:lnTo>
                  <a:cubicBezTo>
                    <a:pt x="6441" y="1131"/>
                    <a:pt x="6430" y="1131"/>
                    <a:pt x="6430" y="1155"/>
                  </a:cubicBezTo>
                  <a:lnTo>
                    <a:pt x="6406" y="1155"/>
                  </a:lnTo>
                  <a:cubicBezTo>
                    <a:pt x="6394" y="1155"/>
                    <a:pt x="6382" y="1155"/>
                    <a:pt x="6370" y="1167"/>
                  </a:cubicBezTo>
                  <a:lnTo>
                    <a:pt x="6346" y="1167"/>
                  </a:lnTo>
                  <a:cubicBezTo>
                    <a:pt x="6334" y="1167"/>
                    <a:pt x="6310" y="1179"/>
                    <a:pt x="6287" y="1179"/>
                  </a:cubicBezTo>
                  <a:cubicBezTo>
                    <a:pt x="6275" y="1179"/>
                    <a:pt x="6251" y="1191"/>
                    <a:pt x="6215" y="1191"/>
                  </a:cubicBezTo>
                  <a:cubicBezTo>
                    <a:pt x="6203" y="1191"/>
                    <a:pt x="6168" y="1215"/>
                    <a:pt x="6156" y="1215"/>
                  </a:cubicBezTo>
                  <a:cubicBezTo>
                    <a:pt x="6132" y="1215"/>
                    <a:pt x="6084" y="1227"/>
                    <a:pt x="6049" y="1227"/>
                  </a:cubicBezTo>
                  <a:lnTo>
                    <a:pt x="6025" y="1227"/>
                  </a:lnTo>
                  <a:cubicBezTo>
                    <a:pt x="6013" y="1227"/>
                    <a:pt x="5977" y="1227"/>
                    <a:pt x="5965" y="1239"/>
                  </a:cubicBezTo>
                  <a:cubicBezTo>
                    <a:pt x="5929" y="1239"/>
                    <a:pt x="5918" y="1239"/>
                    <a:pt x="5894" y="1250"/>
                  </a:cubicBezTo>
                  <a:lnTo>
                    <a:pt x="5846" y="1250"/>
                  </a:lnTo>
                  <a:cubicBezTo>
                    <a:pt x="5810" y="1250"/>
                    <a:pt x="5787" y="1274"/>
                    <a:pt x="5751" y="1274"/>
                  </a:cubicBezTo>
                  <a:cubicBezTo>
                    <a:pt x="5382" y="1310"/>
                    <a:pt x="4965" y="1358"/>
                    <a:pt x="4525" y="1370"/>
                  </a:cubicBezTo>
                  <a:lnTo>
                    <a:pt x="3048" y="1370"/>
                  </a:lnTo>
                  <a:cubicBezTo>
                    <a:pt x="2620" y="1358"/>
                    <a:pt x="2203" y="1310"/>
                    <a:pt x="1822" y="1274"/>
                  </a:cubicBezTo>
                  <a:lnTo>
                    <a:pt x="1810" y="1274"/>
                  </a:lnTo>
                  <a:cubicBezTo>
                    <a:pt x="1786" y="1274"/>
                    <a:pt x="1750" y="1250"/>
                    <a:pt x="1727" y="1250"/>
                  </a:cubicBezTo>
                  <a:lnTo>
                    <a:pt x="1679" y="1250"/>
                  </a:lnTo>
                  <a:cubicBezTo>
                    <a:pt x="1643" y="1250"/>
                    <a:pt x="1631" y="1250"/>
                    <a:pt x="1608" y="1239"/>
                  </a:cubicBezTo>
                  <a:cubicBezTo>
                    <a:pt x="1584" y="1239"/>
                    <a:pt x="1560" y="1239"/>
                    <a:pt x="1548" y="1227"/>
                  </a:cubicBezTo>
                  <a:lnTo>
                    <a:pt x="1512" y="1227"/>
                  </a:lnTo>
                  <a:cubicBezTo>
                    <a:pt x="1488" y="1227"/>
                    <a:pt x="1441" y="1215"/>
                    <a:pt x="1405" y="1215"/>
                  </a:cubicBezTo>
                  <a:cubicBezTo>
                    <a:pt x="1393" y="1215"/>
                    <a:pt x="1369" y="1191"/>
                    <a:pt x="1346" y="1191"/>
                  </a:cubicBezTo>
                  <a:cubicBezTo>
                    <a:pt x="1310" y="1179"/>
                    <a:pt x="1262" y="1179"/>
                    <a:pt x="1215" y="1167"/>
                  </a:cubicBezTo>
                  <a:lnTo>
                    <a:pt x="1203" y="1167"/>
                  </a:lnTo>
                  <a:cubicBezTo>
                    <a:pt x="1191" y="1167"/>
                    <a:pt x="1167" y="1167"/>
                    <a:pt x="1155" y="1155"/>
                  </a:cubicBezTo>
                  <a:lnTo>
                    <a:pt x="1143" y="1155"/>
                  </a:lnTo>
                  <a:cubicBezTo>
                    <a:pt x="1131" y="1155"/>
                    <a:pt x="1107" y="1155"/>
                    <a:pt x="1096" y="1131"/>
                  </a:cubicBezTo>
                  <a:lnTo>
                    <a:pt x="1084" y="1131"/>
                  </a:lnTo>
                  <a:cubicBezTo>
                    <a:pt x="1072" y="1131"/>
                    <a:pt x="1048" y="1131"/>
                    <a:pt x="1036" y="1120"/>
                  </a:cubicBezTo>
                  <a:lnTo>
                    <a:pt x="1024" y="1120"/>
                  </a:lnTo>
                  <a:cubicBezTo>
                    <a:pt x="1012" y="1120"/>
                    <a:pt x="988" y="1120"/>
                    <a:pt x="976" y="1108"/>
                  </a:cubicBezTo>
                  <a:cubicBezTo>
                    <a:pt x="595" y="1000"/>
                    <a:pt x="453" y="917"/>
                    <a:pt x="417" y="881"/>
                  </a:cubicBezTo>
                  <a:lnTo>
                    <a:pt x="393" y="881"/>
                  </a:lnTo>
                  <a:lnTo>
                    <a:pt x="381" y="869"/>
                  </a:lnTo>
                  <a:cubicBezTo>
                    <a:pt x="429" y="810"/>
                    <a:pt x="679" y="655"/>
                    <a:pt x="1381" y="524"/>
                  </a:cubicBezTo>
                  <a:cubicBezTo>
                    <a:pt x="2036" y="405"/>
                    <a:pt x="2881" y="346"/>
                    <a:pt x="3774" y="346"/>
                  </a:cubicBezTo>
                  <a:close/>
                  <a:moveTo>
                    <a:pt x="3751" y="0"/>
                  </a:moveTo>
                  <a:cubicBezTo>
                    <a:pt x="2774" y="0"/>
                    <a:pt x="1869" y="72"/>
                    <a:pt x="1191" y="215"/>
                  </a:cubicBezTo>
                  <a:cubicBezTo>
                    <a:pt x="405" y="358"/>
                    <a:pt x="24" y="548"/>
                    <a:pt x="0" y="834"/>
                  </a:cubicBezTo>
                  <a:lnTo>
                    <a:pt x="0" y="869"/>
                  </a:lnTo>
                  <a:cubicBezTo>
                    <a:pt x="0" y="953"/>
                    <a:pt x="36" y="1048"/>
                    <a:pt x="107" y="1120"/>
                  </a:cubicBezTo>
                  <a:cubicBezTo>
                    <a:pt x="250" y="1405"/>
                    <a:pt x="488" y="1989"/>
                    <a:pt x="667" y="2894"/>
                  </a:cubicBezTo>
                  <a:cubicBezTo>
                    <a:pt x="677" y="2963"/>
                    <a:pt x="754" y="3033"/>
                    <a:pt x="827" y="3033"/>
                  </a:cubicBezTo>
                  <a:cubicBezTo>
                    <a:pt x="841" y="3033"/>
                    <a:pt x="856" y="3030"/>
                    <a:pt x="869" y="3025"/>
                  </a:cubicBezTo>
                  <a:cubicBezTo>
                    <a:pt x="965" y="3013"/>
                    <a:pt x="1036" y="2905"/>
                    <a:pt x="1012" y="2822"/>
                  </a:cubicBezTo>
                  <a:cubicBezTo>
                    <a:pt x="869" y="2191"/>
                    <a:pt x="726" y="1715"/>
                    <a:pt x="595" y="1370"/>
                  </a:cubicBezTo>
                  <a:lnTo>
                    <a:pt x="595" y="1370"/>
                  </a:lnTo>
                  <a:lnTo>
                    <a:pt x="726" y="1417"/>
                  </a:lnTo>
                  <a:lnTo>
                    <a:pt x="738" y="1417"/>
                  </a:lnTo>
                  <a:cubicBezTo>
                    <a:pt x="750" y="1417"/>
                    <a:pt x="750" y="1417"/>
                    <a:pt x="774" y="1429"/>
                  </a:cubicBezTo>
                  <a:cubicBezTo>
                    <a:pt x="1036" y="1512"/>
                    <a:pt x="1346" y="1560"/>
                    <a:pt x="1703" y="1608"/>
                  </a:cubicBezTo>
                  <a:cubicBezTo>
                    <a:pt x="1738" y="1608"/>
                    <a:pt x="1750" y="1608"/>
                    <a:pt x="1786" y="1631"/>
                  </a:cubicBezTo>
                  <a:lnTo>
                    <a:pt x="1810" y="1631"/>
                  </a:lnTo>
                  <a:cubicBezTo>
                    <a:pt x="2298" y="1691"/>
                    <a:pt x="2858" y="1715"/>
                    <a:pt x="3453" y="1727"/>
                  </a:cubicBezTo>
                  <a:lnTo>
                    <a:pt x="4227" y="1727"/>
                  </a:lnTo>
                  <a:cubicBezTo>
                    <a:pt x="4894" y="1715"/>
                    <a:pt x="5537" y="1655"/>
                    <a:pt x="6072" y="1584"/>
                  </a:cubicBezTo>
                  <a:cubicBezTo>
                    <a:pt x="6108" y="1584"/>
                    <a:pt x="6144" y="1572"/>
                    <a:pt x="6168" y="1572"/>
                  </a:cubicBezTo>
                  <a:lnTo>
                    <a:pt x="6191" y="1572"/>
                  </a:lnTo>
                  <a:cubicBezTo>
                    <a:pt x="6334" y="1536"/>
                    <a:pt x="6465" y="1512"/>
                    <a:pt x="6584" y="1477"/>
                  </a:cubicBezTo>
                  <a:cubicBezTo>
                    <a:pt x="6608" y="1477"/>
                    <a:pt x="6620" y="1465"/>
                    <a:pt x="6644" y="1465"/>
                  </a:cubicBezTo>
                  <a:lnTo>
                    <a:pt x="6680" y="1465"/>
                  </a:lnTo>
                  <a:cubicBezTo>
                    <a:pt x="6751" y="1453"/>
                    <a:pt x="6822" y="1417"/>
                    <a:pt x="6882" y="1405"/>
                  </a:cubicBezTo>
                  <a:lnTo>
                    <a:pt x="6882" y="1405"/>
                  </a:lnTo>
                  <a:cubicBezTo>
                    <a:pt x="6751" y="1751"/>
                    <a:pt x="6608" y="2227"/>
                    <a:pt x="6465" y="2846"/>
                  </a:cubicBezTo>
                  <a:cubicBezTo>
                    <a:pt x="6453" y="2941"/>
                    <a:pt x="6513" y="3036"/>
                    <a:pt x="6608" y="3060"/>
                  </a:cubicBezTo>
                  <a:lnTo>
                    <a:pt x="6632" y="3060"/>
                  </a:lnTo>
                  <a:cubicBezTo>
                    <a:pt x="6703" y="3060"/>
                    <a:pt x="6787" y="3001"/>
                    <a:pt x="6811" y="2917"/>
                  </a:cubicBezTo>
                  <a:cubicBezTo>
                    <a:pt x="7001" y="2012"/>
                    <a:pt x="7239" y="1429"/>
                    <a:pt x="7358" y="1155"/>
                  </a:cubicBezTo>
                  <a:cubicBezTo>
                    <a:pt x="7465" y="1036"/>
                    <a:pt x="7501" y="953"/>
                    <a:pt x="7501" y="858"/>
                  </a:cubicBezTo>
                  <a:lnTo>
                    <a:pt x="7501" y="834"/>
                  </a:lnTo>
                  <a:cubicBezTo>
                    <a:pt x="7465" y="560"/>
                    <a:pt x="7096" y="358"/>
                    <a:pt x="6310" y="215"/>
                  </a:cubicBezTo>
                  <a:cubicBezTo>
                    <a:pt x="5620" y="72"/>
                    <a:pt x="4715"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914;p36">
            <a:extLst>
              <a:ext uri="{FF2B5EF4-FFF2-40B4-BE49-F238E27FC236}">
                <a16:creationId xmlns:a16="http://schemas.microsoft.com/office/drawing/2014/main" id="{C5C8E466-9DB5-924E-A0CD-A4B0329F21A3}"/>
              </a:ext>
            </a:extLst>
          </p:cNvPr>
          <p:cNvGrpSpPr/>
          <p:nvPr/>
        </p:nvGrpSpPr>
        <p:grpSpPr>
          <a:xfrm>
            <a:off x="597353" y="4331271"/>
            <a:ext cx="420622" cy="284478"/>
            <a:chOff x="1175900" y="1075350"/>
            <a:chExt cx="5257775" cy="3555975"/>
          </a:xfrm>
        </p:grpSpPr>
        <p:sp>
          <p:nvSpPr>
            <p:cNvPr id="40" name="Google Shape;1915;p36">
              <a:extLst>
                <a:ext uri="{FF2B5EF4-FFF2-40B4-BE49-F238E27FC236}">
                  <a16:creationId xmlns:a16="http://schemas.microsoft.com/office/drawing/2014/main" id="{476EF8FD-B53F-B949-BE6D-3DF6C6051CB9}"/>
                </a:ext>
              </a:extLst>
            </p:cNvPr>
            <p:cNvSpPr/>
            <p:nvPr/>
          </p:nvSpPr>
          <p:spPr>
            <a:xfrm>
              <a:off x="1175900" y="1075350"/>
              <a:ext cx="5257775" cy="3555975"/>
            </a:xfrm>
            <a:custGeom>
              <a:avLst/>
              <a:gdLst/>
              <a:ahLst/>
              <a:cxnLst/>
              <a:rect l="l" t="t" r="r" b="b"/>
              <a:pathLst>
                <a:path w="210311" h="142239" extrusionOk="0">
                  <a:moveTo>
                    <a:pt x="147715" y="9058"/>
                  </a:moveTo>
                  <a:lnTo>
                    <a:pt x="178523" y="34400"/>
                  </a:lnTo>
                  <a:cubicBezTo>
                    <a:pt x="184429" y="39253"/>
                    <a:pt x="188620" y="45944"/>
                    <a:pt x="190458" y="53321"/>
                  </a:cubicBezTo>
                  <a:lnTo>
                    <a:pt x="182616" y="53321"/>
                  </a:lnTo>
                  <a:cubicBezTo>
                    <a:pt x="179846" y="47194"/>
                    <a:pt x="175704" y="41777"/>
                    <a:pt x="170508" y="37488"/>
                  </a:cubicBezTo>
                  <a:lnTo>
                    <a:pt x="162077" y="30552"/>
                  </a:lnTo>
                  <a:cubicBezTo>
                    <a:pt x="161318" y="29932"/>
                    <a:pt x="160400" y="29629"/>
                    <a:pt x="159487" y="29629"/>
                  </a:cubicBezTo>
                  <a:cubicBezTo>
                    <a:pt x="158306" y="29629"/>
                    <a:pt x="157133" y="30135"/>
                    <a:pt x="156318" y="31116"/>
                  </a:cubicBezTo>
                  <a:cubicBezTo>
                    <a:pt x="154896" y="32856"/>
                    <a:pt x="155141" y="35430"/>
                    <a:pt x="156881" y="36876"/>
                  </a:cubicBezTo>
                  <a:lnTo>
                    <a:pt x="165312" y="43812"/>
                  </a:lnTo>
                  <a:cubicBezTo>
                    <a:pt x="168572" y="46483"/>
                    <a:pt x="171293" y="49718"/>
                    <a:pt x="173425" y="53321"/>
                  </a:cubicBezTo>
                  <a:lnTo>
                    <a:pt x="113354" y="53321"/>
                  </a:lnTo>
                  <a:lnTo>
                    <a:pt x="109653" y="31018"/>
                  </a:lnTo>
                  <a:lnTo>
                    <a:pt x="147715" y="9058"/>
                  </a:lnTo>
                  <a:close/>
                  <a:moveTo>
                    <a:pt x="62596" y="9058"/>
                  </a:moveTo>
                  <a:lnTo>
                    <a:pt x="100658" y="31018"/>
                  </a:lnTo>
                  <a:lnTo>
                    <a:pt x="96957" y="53321"/>
                  </a:lnTo>
                  <a:lnTo>
                    <a:pt x="49582" y="53321"/>
                  </a:lnTo>
                  <a:cubicBezTo>
                    <a:pt x="47327" y="53321"/>
                    <a:pt x="45489" y="55135"/>
                    <a:pt x="45489" y="57390"/>
                  </a:cubicBezTo>
                  <a:cubicBezTo>
                    <a:pt x="45489" y="59669"/>
                    <a:pt x="47327" y="61482"/>
                    <a:pt x="49582" y="61482"/>
                  </a:cubicBezTo>
                  <a:lnTo>
                    <a:pt x="95585" y="61482"/>
                  </a:lnTo>
                  <a:lnTo>
                    <a:pt x="94114" y="70379"/>
                  </a:lnTo>
                  <a:cubicBezTo>
                    <a:pt x="92546" y="79889"/>
                    <a:pt x="87080" y="88442"/>
                    <a:pt x="79140" y="93908"/>
                  </a:cubicBezTo>
                  <a:cubicBezTo>
                    <a:pt x="73110" y="98045"/>
                    <a:pt x="66053" y="100175"/>
                    <a:pt x="58940" y="100175"/>
                  </a:cubicBezTo>
                  <a:cubicBezTo>
                    <a:pt x="54634" y="100175"/>
                    <a:pt x="50307" y="99394"/>
                    <a:pt x="46175" y="97804"/>
                  </a:cubicBezTo>
                  <a:cubicBezTo>
                    <a:pt x="41053" y="95819"/>
                    <a:pt x="36298" y="93074"/>
                    <a:pt x="32009" y="89619"/>
                  </a:cubicBezTo>
                  <a:cubicBezTo>
                    <a:pt x="22892" y="82241"/>
                    <a:pt x="17990" y="70845"/>
                    <a:pt x="18897" y="59130"/>
                  </a:cubicBezTo>
                  <a:cubicBezTo>
                    <a:pt x="19657" y="49522"/>
                    <a:pt x="24363" y="40503"/>
                    <a:pt x="31789" y="34400"/>
                  </a:cubicBezTo>
                  <a:lnTo>
                    <a:pt x="62596" y="9058"/>
                  </a:lnTo>
                  <a:close/>
                  <a:moveTo>
                    <a:pt x="191512" y="61482"/>
                  </a:moveTo>
                  <a:cubicBezTo>
                    <a:pt x="191659" y="72364"/>
                    <a:pt x="186807" y="82732"/>
                    <a:pt x="178302" y="89619"/>
                  </a:cubicBezTo>
                  <a:cubicBezTo>
                    <a:pt x="174038" y="93074"/>
                    <a:pt x="169258" y="95819"/>
                    <a:pt x="164136" y="97804"/>
                  </a:cubicBezTo>
                  <a:cubicBezTo>
                    <a:pt x="160004" y="99394"/>
                    <a:pt x="155678" y="100175"/>
                    <a:pt x="151371" y="100175"/>
                  </a:cubicBezTo>
                  <a:cubicBezTo>
                    <a:pt x="144259" y="100175"/>
                    <a:pt x="137202" y="98045"/>
                    <a:pt x="131172" y="93908"/>
                  </a:cubicBezTo>
                  <a:cubicBezTo>
                    <a:pt x="123231" y="88442"/>
                    <a:pt x="117790" y="79889"/>
                    <a:pt x="116197" y="70379"/>
                  </a:cubicBezTo>
                  <a:lnTo>
                    <a:pt x="114726" y="61482"/>
                  </a:lnTo>
                  <a:close/>
                  <a:moveTo>
                    <a:pt x="62191" y="1"/>
                  </a:moveTo>
                  <a:cubicBezTo>
                    <a:pt x="61261" y="1"/>
                    <a:pt x="60334" y="319"/>
                    <a:pt x="59582" y="946"/>
                  </a:cubicBezTo>
                  <a:lnTo>
                    <a:pt x="26593" y="28077"/>
                  </a:lnTo>
                  <a:cubicBezTo>
                    <a:pt x="17451" y="35601"/>
                    <a:pt x="11691" y="46679"/>
                    <a:pt x="10760" y="58492"/>
                  </a:cubicBezTo>
                  <a:cubicBezTo>
                    <a:pt x="9633" y="72879"/>
                    <a:pt x="15662" y="86898"/>
                    <a:pt x="26887" y="95966"/>
                  </a:cubicBezTo>
                  <a:cubicBezTo>
                    <a:pt x="28259" y="97094"/>
                    <a:pt x="29681" y="98123"/>
                    <a:pt x="31127" y="99103"/>
                  </a:cubicBezTo>
                  <a:lnTo>
                    <a:pt x="17574" y="122583"/>
                  </a:lnTo>
                  <a:lnTo>
                    <a:pt x="6716" y="116309"/>
                  </a:lnTo>
                  <a:cubicBezTo>
                    <a:pt x="6069" y="115937"/>
                    <a:pt x="5363" y="115759"/>
                    <a:pt x="4668" y="115759"/>
                  </a:cubicBezTo>
                  <a:cubicBezTo>
                    <a:pt x="3255" y="115759"/>
                    <a:pt x="1884" y="116490"/>
                    <a:pt x="1128" y="117804"/>
                  </a:cubicBezTo>
                  <a:cubicBezTo>
                    <a:pt x="1" y="119740"/>
                    <a:pt x="687" y="122240"/>
                    <a:pt x="2623" y="123367"/>
                  </a:cubicBezTo>
                  <a:lnTo>
                    <a:pt x="17034" y="131700"/>
                  </a:lnTo>
                  <a:lnTo>
                    <a:pt x="34362" y="141700"/>
                  </a:lnTo>
                  <a:cubicBezTo>
                    <a:pt x="34999" y="142067"/>
                    <a:pt x="35710" y="142239"/>
                    <a:pt x="36396" y="142239"/>
                  </a:cubicBezTo>
                  <a:cubicBezTo>
                    <a:pt x="37818" y="142239"/>
                    <a:pt x="39190" y="141504"/>
                    <a:pt x="39950" y="140205"/>
                  </a:cubicBezTo>
                  <a:cubicBezTo>
                    <a:pt x="41077" y="138244"/>
                    <a:pt x="40416" y="135744"/>
                    <a:pt x="38455" y="134617"/>
                  </a:cubicBezTo>
                  <a:lnTo>
                    <a:pt x="24657" y="126651"/>
                  </a:lnTo>
                  <a:lnTo>
                    <a:pt x="38210" y="103221"/>
                  </a:lnTo>
                  <a:cubicBezTo>
                    <a:pt x="39852" y="104030"/>
                    <a:pt x="41519" y="104765"/>
                    <a:pt x="43234" y="105427"/>
                  </a:cubicBezTo>
                  <a:cubicBezTo>
                    <a:pt x="48332" y="107387"/>
                    <a:pt x="53650" y="108343"/>
                    <a:pt x="58969" y="108343"/>
                  </a:cubicBezTo>
                  <a:cubicBezTo>
                    <a:pt x="67694" y="108343"/>
                    <a:pt x="76370" y="105721"/>
                    <a:pt x="83772" y="100648"/>
                  </a:cubicBezTo>
                  <a:cubicBezTo>
                    <a:pt x="93526" y="93932"/>
                    <a:pt x="100242" y="83393"/>
                    <a:pt x="102178" y="71727"/>
                  </a:cubicBezTo>
                  <a:lnTo>
                    <a:pt x="105168" y="53811"/>
                  </a:lnTo>
                  <a:lnTo>
                    <a:pt x="108133" y="71727"/>
                  </a:lnTo>
                  <a:cubicBezTo>
                    <a:pt x="110094" y="83393"/>
                    <a:pt x="116785" y="93932"/>
                    <a:pt x="126540" y="100648"/>
                  </a:cubicBezTo>
                  <a:cubicBezTo>
                    <a:pt x="133966" y="105721"/>
                    <a:pt x="142617" y="108343"/>
                    <a:pt x="151367" y="108343"/>
                  </a:cubicBezTo>
                  <a:cubicBezTo>
                    <a:pt x="156661" y="108343"/>
                    <a:pt x="161979" y="107387"/>
                    <a:pt x="167077" y="105427"/>
                  </a:cubicBezTo>
                  <a:cubicBezTo>
                    <a:pt x="168793" y="104765"/>
                    <a:pt x="170484" y="104030"/>
                    <a:pt x="172126" y="103221"/>
                  </a:cubicBezTo>
                  <a:lnTo>
                    <a:pt x="185655" y="126651"/>
                  </a:lnTo>
                  <a:lnTo>
                    <a:pt x="171881" y="134617"/>
                  </a:lnTo>
                  <a:cubicBezTo>
                    <a:pt x="169920" y="135744"/>
                    <a:pt x="169258" y="138244"/>
                    <a:pt x="170386" y="140205"/>
                  </a:cubicBezTo>
                  <a:cubicBezTo>
                    <a:pt x="171121" y="141504"/>
                    <a:pt x="172494" y="142239"/>
                    <a:pt x="173915" y="142239"/>
                  </a:cubicBezTo>
                  <a:cubicBezTo>
                    <a:pt x="174601" y="142239"/>
                    <a:pt x="175312" y="142067"/>
                    <a:pt x="175949" y="141700"/>
                  </a:cubicBezTo>
                  <a:lnTo>
                    <a:pt x="193277" y="131700"/>
                  </a:lnTo>
                  <a:lnTo>
                    <a:pt x="207688" y="123367"/>
                  </a:lnTo>
                  <a:cubicBezTo>
                    <a:pt x="209649" y="122240"/>
                    <a:pt x="210311" y="119740"/>
                    <a:pt x="209183" y="117804"/>
                  </a:cubicBezTo>
                  <a:cubicBezTo>
                    <a:pt x="208428" y="116490"/>
                    <a:pt x="207056" y="115759"/>
                    <a:pt x="205644" y="115759"/>
                  </a:cubicBezTo>
                  <a:cubicBezTo>
                    <a:pt x="204948" y="115759"/>
                    <a:pt x="204242" y="115937"/>
                    <a:pt x="203595" y="116309"/>
                  </a:cubicBezTo>
                  <a:lnTo>
                    <a:pt x="192738" y="122583"/>
                  </a:lnTo>
                  <a:lnTo>
                    <a:pt x="179184" y="99103"/>
                  </a:lnTo>
                  <a:cubicBezTo>
                    <a:pt x="180655" y="98123"/>
                    <a:pt x="182076" y="97094"/>
                    <a:pt x="183449" y="95966"/>
                  </a:cubicBezTo>
                  <a:cubicBezTo>
                    <a:pt x="194674" y="86898"/>
                    <a:pt x="200703" y="72879"/>
                    <a:pt x="199576" y="58492"/>
                  </a:cubicBezTo>
                  <a:cubicBezTo>
                    <a:pt x="198644" y="46679"/>
                    <a:pt x="192860" y="35601"/>
                    <a:pt x="183719" y="28077"/>
                  </a:cubicBezTo>
                  <a:lnTo>
                    <a:pt x="150730" y="946"/>
                  </a:lnTo>
                  <a:cubicBezTo>
                    <a:pt x="149977" y="319"/>
                    <a:pt x="149058" y="1"/>
                    <a:pt x="148135" y="1"/>
                  </a:cubicBezTo>
                  <a:cubicBezTo>
                    <a:pt x="147435" y="1"/>
                    <a:pt x="146732" y="184"/>
                    <a:pt x="146098" y="554"/>
                  </a:cubicBezTo>
                  <a:lnTo>
                    <a:pt x="105168" y="24180"/>
                  </a:lnTo>
                  <a:lnTo>
                    <a:pt x="64238" y="554"/>
                  </a:lnTo>
                  <a:cubicBezTo>
                    <a:pt x="63604" y="184"/>
                    <a:pt x="62897" y="1"/>
                    <a:pt x="6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16;p36">
              <a:extLst>
                <a:ext uri="{FF2B5EF4-FFF2-40B4-BE49-F238E27FC236}">
                  <a16:creationId xmlns:a16="http://schemas.microsoft.com/office/drawing/2014/main" id="{38717D3B-8454-A040-984C-5F0370CBC7A9}"/>
                </a:ext>
              </a:extLst>
            </p:cNvPr>
            <p:cNvSpPr/>
            <p:nvPr/>
          </p:nvSpPr>
          <p:spPr>
            <a:xfrm>
              <a:off x="1873175" y="2408375"/>
              <a:ext cx="204075" cy="204050"/>
            </a:xfrm>
            <a:custGeom>
              <a:avLst/>
              <a:gdLst/>
              <a:ahLst/>
              <a:cxnLst/>
              <a:rect l="l" t="t" r="r" b="b"/>
              <a:pathLst>
                <a:path w="8163" h="8162" extrusionOk="0">
                  <a:moveTo>
                    <a:pt x="4094" y="0"/>
                  </a:moveTo>
                  <a:cubicBezTo>
                    <a:pt x="3015" y="0"/>
                    <a:pt x="1961" y="441"/>
                    <a:pt x="1202" y="1201"/>
                  </a:cubicBezTo>
                  <a:cubicBezTo>
                    <a:pt x="442" y="1961"/>
                    <a:pt x="1" y="3015"/>
                    <a:pt x="1" y="4093"/>
                  </a:cubicBezTo>
                  <a:cubicBezTo>
                    <a:pt x="1" y="5147"/>
                    <a:pt x="442" y="6201"/>
                    <a:pt x="1202" y="6961"/>
                  </a:cubicBezTo>
                  <a:cubicBezTo>
                    <a:pt x="1961" y="7720"/>
                    <a:pt x="3015" y="8161"/>
                    <a:pt x="4094" y="8161"/>
                  </a:cubicBezTo>
                  <a:cubicBezTo>
                    <a:pt x="5172" y="8161"/>
                    <a:pt x="6226" y="7720"/>
                    <a:pt x="6986" y="6961"/>
                  </a:cubicBezTo>
                  <a:cubicBezTo>
                    <a:pt x="7746" y="6201"/>
                    <a:pt x="8162" y="5147"/>
                    <a:pt x="8162" y="4093"/>
                  </a:cubicBezTo>
                  <a:cubicBezTo>
                    <a:pt x="8162" y="3015"/>
                    <a:pt x="7746" y="1961"/>
                    <a:pt x="6986" y="1201"/>
                  </a:cubicBezTo>
                  <a:cubicBezTo>
                    <a:pt x="6226" y="441"/>
                    <a:pt x="5172"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17;p36">
              <a:extLst>
                <a:ext uri="{FF2B5EF4-FFF2-40B4-BE49-F238E27FC236}">
                  <a16:creationId xmlns:a16="http://schemas.microsoft.com/office/drawing/2014/main" id="{8C6953CE-B699-474E-8CE5-9D722FCFCF4D}"/>
                </a:ext>
              </a:extLst>
            </p:cNvPr>
            <p:cNvSpPr/>
            <p:nvPr/>
          </p:nvSpPr>
          <p:spPr>
            <a:xfrm>
              <a:off x="4771950" y="1593450"/>
              <a:ext cx="204675" cy="204050"/>
            </a:xfrm>
            <a:custGeom>
              <a:avLst/>
              <a:gdLst/>
              <a:ahLst/>
              <a:cxnLst/>
              <a:rect l="l" t="t" r="r" b="b"/>
              <a:pathLst>
                <a:path w="8187" h="8162" extrusionOk="0">
                  <a:moveTo>
                    <a:pt x="4094" y="0"/>
                  </a:moveTo>
                  <a:cubicBezTo>
                    <a:pt x="3015" y="0"/>
                    <a:pt x="1961" y="442"/>
                    <a:pt x="1202" y="1201"/>
                  </a:cubicBezTo>
                  <a:cubicBezTo>
                    <a:pt x="442" y="1961"/>
                    <a:pt x="1" y="3015"/>
                    <a:pt x="1" y="4093"/>
                  </a:cubicBezTo>
                  <a:cubicBezTo>
                    <a:pt x="1" y="5172"/>
                    <a:pt x="442" y="6226"/>
                    <a:pt x="1202" y="6985"/>
                  </a:cubicBezTo>
                  <a:cubicBezTo>
                    <a:pt x="1961" y="7745"/>
                    <a:pt x="3015" y="8162"/>
                    <a:pt x="4094" y="8162"/>
                  </a:cubicBezTo>
                  <a:cubicBezTo>
                    <a:pt x="5172" y="8162"/>
                    <a:pt x="6226" y="7745"/>
                    <a:pt x="6986" y="6985"/>
                  </a:cubicBezTo>
                  <a:cubicBezTo>
                    <a:pt x="7746" y="6226"/>
                    <a:pt x="8187" y="5172"/>
                    <a:pt x="8187" y="4093"/>
                  </a:cubicBezTo>
                  <a:cubicBezTo>
                    <a:pt x="8187" y="3015"/>
                    <a:pt x="7746" y="1961"/>
                    <a:pt x="6986" y="1201"/>
                  </a:cubicBezTo>
                  <a:cubicBezTo>
                    <a:pt x="6226" y="442"/>
                    <a:pt x="5172" y="0"/>
                    <a:pt x="4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6652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C8D2-DDF3-4464-8D15-DC7DA6181E87}"/>
              </a:ext>
            </a:extLst>
          </p:cNvPr>
          <p:cNvSpPr>
            <a:spLocks noGrp="1"/>
          </p:cNvSpPr>
          <p:nvPr>
            <p:ph type="title"/>
          </p:nvPr>
        </p:nvSpPr>
        <p:spPr>
          <a:xfrm>
            <a:off x="784662" y="161902"/>
            <a:ext cx="7717500" cy="567000"/>
          </a:xfrm>
        </p:spPr>
        <p:txBody>
          <a:bodyPr/>
          <a:lstStyle/>
          <a:p>
            <a:r>
              <a:rPr lang="en-US" sz="2800"/>
              <a:t>Most Popular Sales Channel Across US</a:t>
            </a:r>
          </a:p>
        </p:txBody>
      </p:sp>
      <p:pic>
        <p:nvPicPr>
          <p:cNvPr id="4" name="Picture 4" descr="Map&#10;&#10;Description automatically generated">
            <a:extLst>
              <a:ext uri="{FF2B5EF4-FFF2-40B4-BE49-F238E27FC236}">
                <a16:creationId xmlns:a16="http://schemas.microsoft.com/office/drawing/2014/main" id="{72C562F2-B69D-477B-B369-1C9D27BEA7B1}"/>
              </a:ext>
            </a:extLst>
          </p:cNvPr>
          <p:cNvPicPr>
            <a:picLocks noChangeAspect="1"/>
          </p:cNvPicPr>
          <p:nvPr/>
        </p:nvPicPr>
        <p:blipFill>
          <a:blip r:embed="rId2"/>
          <a:stretch>
            <a:fillRect/>
          </a:stretch>
        </p:blipFill>
        <p:spPr>
          <a:xfrm>
            <a:off x="1016454" y="1045496"/>
            <a:ext cx="7253967" cy="3756674"/>
          </a:xfrm>
          <a:prstGeom prst="rect">
            <a:avLst/>
          </a:prstGeom>
        </p:spPr>
      </p:pic>
      <p:sp>
        <p:nvSpPr>
          <p:cNvPr id="5" name="Title 1">
            <a:extLst>
              <a:ext uri="{FF2B5EF4-FFF2-40B4-BE49-F238E27FC236}">
                <a16:creationId xmlns:a16="http://schemas.microsoft.com/office/drawing/2014/main" id="{6741B194-8361-EA4D-88DA-395A7D11DF77}"/>
              </a:ext>
            </a:extLst>
          </p:cNvPr>
          <p:cNvSpPr txBox="1">
            <a:spLocks/>
          </p:cNvSpPr>
          <p:nvPr/>
        </p:nvSpPr>
        <p:spPr>
          <a:xfrm>
            <a:off x="304800" y="2923833"/>
            <a:ext cx="2262754" cy="614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Oswald Medium"/>
              <a:buNone/>
              <a:defRPr sz="3500" b="0" i="0" u="none" strike="noStrike" cap="none">
                <a:solidFill>
                  <a:schemeClr val="accent1"/>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100"/>
              <a:t>Channel highlighted with the highest average sales in that state</a:t>
            </a:r>
          </a:p>
          <a:p>
            <a:r>
              <a:rPr lang="en-US" sz="1100"/>
              <a:t>  </a:t>
            </a:r>
          </a:p>
        </p:txBody>
      </p:sp>
    </p:spTree>
    <p:extLst>
      <p:ext uri="{BB962C8B-B14F-4D97-AF65-F5344CB8AC3E}">
        <p14:creationId xmlns:p14="http://schemas.microsoft.com/office/powerpoint/2010/main" val="1344912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subTitle" idx="1"/>
          </p:nvPr>
        </p:nvSpPr>
        <p:spPr>
          <a:xfrm>
            <a:off x="3356340" y="1805256"/>
            <a:ext cx="5589701" cy="1277308"/>
          </a:xfrm>
          <a:prstGeom prst="rect">
            <a:avLst/>
          </a:prstGeom>
        </p:spPr>
        <p:txBody>
          <a:bodyPr spcFirstLastPara="1" wrap="square" lIns="91425" tIns="91425" rIns="91425" bIns="91425" anchor="b" anchorCtr="0">
            <a:noAutofit/>
          </a:bodyPr>
          <a:lstStyle/>
          <a:p>
            <a:pPr marL="0" indent="0" algn="ctr"/>
            <a:r>
              <a:rPr lang="en" sz="2400">
                <a:solidFill>
                  <a:schemeClr val="bg1"/>
                </a:solidFill>
              </a:rPr>
              <a:t>How do you target each segment from their behaviors? </a:t>
            </a:r>
            <a:endParaRPr lang="en-US" sz="2400">
              <a:solidFill>
                <a:schemeClr val="bg1"/>
              </a:solidFill>
            </a:endParaRPr>
          </a:p>
        </p:txBody>
      </p:sp>
      <p:sp>
        <p:nvSpPr>
          <p:cNvPr id="201" name="Google Shape;201;p29"/>
          <p:cNvSpPr txBox="1">
            <a:spLocks noGrp="1"/>
          </p:cNvSpPr>
          <p:nvPr>
            <p:ph type="title"/>
          </p:nvPr>
        </p:nvSpPr>
        <p:spPr>
          <a:xfrm>
            <a:off x="4786578" y="805933"/>
            <a:ext cx="2742300" cy="79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Question</a:t>
            </a:r>
          </a:p>
        </p:txBody>
      </p:sp>
    </p:spTree>
    <p:extLst>
      <p:ext uri="{BB962C8B-B14F-4D97-AF65-F5344CB8AC3E}">
        <p14:creationId xmlns:p14="http://schemas.microsoft.com/office/powerpoint/2010/main" val="3083026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6" name="Google Shape;3390;p40">
            <a:extLst>
              <a:ext uri="{FF2B5EF4-FFF2-40B4-BE49-F238E27FC236}">
                <a16:creationId xmlns:a16="http://schemas.microsoft.com/office/drawing/2014/main" id="{4A779387-9F19-8A46-9611-23A8F846379B}"/>
              </a:ext>
            </a:extLst>
          </p:cNvPr>
          <p:cNvSpPr txBox="1">
            <a:spLocks noGrp="1"/>
          </p:cNvSpPr>
          <p:nvPr>
            <p:ph type="title"/>
          </p:nvPr>
        </p:nvSpPr>
        <p:spPr>
          <a:xfrm>
            <a:off x="1163948" y="0"/>
            <a:ext cx="3841757" cy="4590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t>Casual Visitor – 30% of total sales</a:t>
            </a:r>
          </a:p>
        </p:txBody>
      </p:sp>
      <p:sp>
        <p:nvSpPr>
          <p:cNvPr id="7" name="TextBox 6">
            <a:extLst>
              <a:ext uri="{FF2B5EF4-FFF2-40B4-BE49-F238E27FC236}">
                <a16:creationId xmlns:a16="http://schemas.microsoft.com/office/drawing/2014/main" id="{5AF6CA4D-7290-EA41-8B78-3048049FFC7C}"/>
              </a:ext>
            </a:extLst>
          </p:cNvPr>
          <p:cNvSpPr txBox="1"/>
          <p:nvPr/>
        </p:nvSpPr>
        <p:spPr>
          <a:xfrm>
            <a:off x="5568811" y="519690"/>
            <a:ext cx="3445175" cy="1446550"/>
          </a:xfrm>
          <a:prstGeom prst="rect">
            <a:avLst/>
          </a:prstGeom>
          <a:noFill/>
        </p:spPr>
        <p:txBody>
          <a:bodyPr wrap="square" rtlCol="0">
            <a:spAutoFit/>
          </a:bodyPr>
          <a:lstStyle/>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86% of the sales for this segment are from the Tasting Room</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Low subscription rate for all channels</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Purchase rate of email subscribers and newsletter subscribers are much higher than non – subscribers</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All newsletter subscribers  in this segment end up with a newsletter sales.</a:t>
            </a:r>
          </a:p>
        </p:txBody>
      </p:sp>
      <p:pic>
        <p:nvPicPr>
          <p:cNvPr id="8" name="Picture 7">
            <a:extLst>
              <a:ext uri="{FF2B5EF4-FFF2-40B4-BE49-F238E27FC236}">
                <a16:creationId xmlns:a16="http://schemas.microsoft.com/office/drawing/2014/main" id="{18868984-992E-1742-8D5D-65277DBF68A1}"/>
              </a:ext>
            </a:extLst>
          </p:cNvPr>
          <p:cNvPicPr>
            <a:picLocks noChangeAspect="1"/>
          </p:cNvPicPr>
          <p:nvPr/>
        </p:nvPicPr>
        <p:blipFill>
          <a:blip r:embed="rId3"/>
          <a:stretch>
            <a:fillRect/>
          </a:stretch>
        </p:blipFill>
        <p:spPr>
          <a:xfrm>
            <a:off x="130014" y="591288"/>
            <a:ext cx="2488857" cy="1980462"/>
          </a:xfrm>
          <a:prstGeom prst="rect">
            <a:avLst/>
          </a:prstGeom>
        </p:spPr>
      </p:pic>
      <p:sp>
        <p:nvSpPr>
          <p:cNvPr id="10" name="Google Shape;3390;p40">
            <a:extLst>
              <a:ext uri="{FF2B5EF4-FFF2-40B4-BE49-F238E27FC236}">
                <a16:creationId xmlns:a16="http://schemas.microsoft.com/office/drawing/2014/main" id="{0C446074-9C58-DA46-AE73-0ABC7E4C502B}"/>
              </a:ext>
            </a:extLst>
          </p:cNvPr>
          <p:cNvSpPr txBox="1">
            <a:spLocks/>
          </p:cNvSpPr>
          <p:nvPr/>
        </p:nvSpPr>
        <p:spPr>
          <a:xfrm>
            <a:off x="991003" y="2622838"/>
            <a:ext cx="3841757" cy="459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Oswald Medium"/>
              <a:buNone/>
              <a:defRPr sz="3500" b="0" i="0" u="none" strike="noStrike" cap="none">
                <a:solidFill>
                  <a:schemeClr val="accent1"/>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US" sz="1800"/>
              <a:t>High Roller– 28% of total sales</a:t>
            </a:r>
          </a:p>
        </p:txBody>
      </p:sp>
      <p:sp>
        <p:nvSpPr>
          <p:cNvPr id="11" name="TextBox 10">
            <a:extLst>
              <a:ext uri="{FF2B5EF4-FFF2-40B4-BE49-F238E27FC236}">
                <a16:creationId xmlns:a16="http://schemas.microsoft.com/office/drawing/2014/main" id="{15D123C6-FB16-ED49-B243-91F886AAA65F}"/>
              </a:ext>
            </a:extLst>
          </p:cNvPr>
          <p:cNvSpPr txBox="1"/>
          <p:nvPr/>
        </p:nvSpPr>
        <p:spPr>
          <a:xfrm>
            <a:off x="5583551" y="2950300"/>
            <a:ext cx="3445175" cy="1277273"/>
          </a:xfrm>
          <a:prstGeom prst="rect">
            <a:avLst/>
          </a:prstGeom>
          <a:noFill/>
        </p:spPr>
        <p:txBody>
          <a:bodyPr wrap="square" rtlCol="0">
            <a:spAutoFit/>
          </a:bodyPr>
          <a:lstStyle/>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86% of the sales for this segment are from the Tasting Room</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Good subscription rate for all channels</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Purchase rate of email subscribers are much higher than non – subscribers</a:t>
            </a:r>
          </a:p>
          <a:p>
            <a:pPr marL="285750" indent="-285750">
              <a:buSzPts val="1100"/>
              <a:buFont typeface="Arial" panose="020B0604020202020204" pitchFamily="34" charset="0"/>
              <a:buChar char="•"/>
            </a:pPr>
            <a:r>
              <a:rPr lang="en-US" sz="1100">
                <a:solidFill>
                  <a:srgbClr val="595959"/>
                </a:solidFill>
                <a:latin typeface="Open Sans"/>
                <a:ea typeface="Open Sans"/>
                <a:cs typeface="Open Sans"/>
                <a:sym typeface="Open Sans"/>
              </a:rPr>
              <a:t>Winemaker Call is not effective as other segments</a:t>
            </a:r>
          </a:p>
        </p:txBody>
      </p:sp>
      <p:pic>
        <p:nvPicPr>
          <p:cNvPr id="12" name="Picture 11">
            <a:extLst>
              <a:ext uri="{FF2B5EF4-FFF2-40B4-BE49-F238E27FC236}">
                <a16:creationId xmlns:a16="http://schemas.microsoft.com/office/drawing/2014/main" id="{2F0D336B-27D2-764F-A9F0-8163B42866C2}"/>
              </a:ext>
            </a:extLst>
          </p:cNvPr>
          <p:cNvPicPr>
            <a:picLocks noChangeAspect="1"/>
          </p:cNvPicPr>
          <p:nvPr/>
        </p:nvPicPr>
        <p:blipFill>
          <a:blip r:embed="rId4"/>
          <a:stretch>
            <a:fillRect/>
          </a:stretch>
        </p:blipFill>
        <p:spPr>
          <a:xfrm>
            <a:off x="51017" y="3118595"/>
            <a:ext cx="2679285" cy="2047294"/>
          </a:xfrm>
          <a:prstGeom prst="rect">
            <a:avLst/>
          </a:prstGeom>
        </p:spPr>
      </p:pic>
      <p:pic>
        <p:nvPicPr>
          <p:cNvPr id="13" name="Picture 12" descr="Table&#10;&#10;Description automatically generated">
            <a:extLst>
              <a:ext uri="{FF2B5EF4-FFF2-40B4-BE49-F238E27FC236}">
                <a16:creationId xmlns:a16="http://schemas.microsoft.com/office/drawing/2014/main" id="{395CCD0E-386B-EC4C-8CB4-B006F04286B9}"/>
              </a:ext>
            </a:extLst>
          </p:cNvPr>
          <p:cNvPicPr>
            <a:picLocks noChangeAspect="1"/>
          </p:cNvPicPr>
          <p:nvPr/>
        </p:nvPicPr>
        <p:blipFill>
          <a:blip r:embed="rId5"/>
          <a:stretch>
            <a:fillRect/>
          </a:stretch>
        </p:blipFill>
        <p:spPr>
          <a:xfrm>
            <a:off x="3023313" y="2977764"/>
            <a:ext cx="2230107" cy="2118602"/>
          </a:xfrm>
          <a:prstGeom prst="rect">
            <a:avLst/>
          </a:prstGeom>
        </p:spPr>
      </p:pic>
      <p:pic>
        <p:nvPicPr>
          <p:cNvPr id="14" name="Picture 13" descr="Table&#10;&#10;Description automatically generated">
            <a:extLst>
              <a:ext uri="{FF2B5EF4-FFF2-40B4-BE49-F238E27FC236}">
                <a16:creationId xmlns:a16="http://schemas.microsoft.com/office/drawing/2014/main" id="{03071864-4AED-7849-8315-D459A978A011}"/>
              </a:ext>
            </a:extLst>
          </p:cNvPr>
          <p:cNvPicPr>
            <a:picLocks noChangeAspect="1"/>
          </p:cNvPicPr>
          <p:nvPr/>
        </p:nvPicPr>
        <p:blipFill>
          <a:blip r:embed="rId6"/>
          <a:stretch>
            <a:fillRect/>
          </a:stretch>
        </p:blipFill>
        <p:spPr>
          <a:xfrm>
            <a:off x="3023313" y="480361"/>
            <a:ext cx="2295940" cy="2158329"/>
          </a:xfrm>
          <a:prstGeom prst="rect">
            <a:avLst/>
          </a:prstGeom>
        </p:spPr>
      </p:pic>
    </p:spTree>
    <p:extLst>
      <p:ext uri="{BB962C8B-B14F-4D97-AF65-F5344CB8AC3E}">
        <p14:creationId xmlns:p14="http://schemas.microsoft.com/office/powerpoint/2010/main" val="636212191"/>
      </p:ext>
    </p:extLst>
  </p:cSld>
  <p:clrMapOvr>
    <a:masterClrMapping/>
  </p:clrMapOvr>
</p:sld>
</file>

<file path=ppt/theme/theme1.xml><?xml version="1.0" encoding="utf-8"?>
<a:theme xmlns:a="http://schemas.openxmlformats.org/drawingml/2006/main" name="Vineyard Company Profile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60783B13B905F41A163607076DF69F1" ma:contentTypeVersion="6" ma:contentTypeDescription="Create a new document." ma:contentTypeScope="" ma:versionID="ac5685329840bac0ed12d60c5d7cf190">
  <xsd:schema xmlns:xsd="http://www.w3.org/2001/XMLSchema" xmlns:xs="http://www.w3.org/2001/XMLSchema" xmlns:p="http://schemas.microsoft.com/office/2006/metadata/properties" xmlns:ns2="db5d677f-1536-4aad-a888-a3f03fe7d67e" targetNamespace="http://schemas.microsoft.com/office/2006/metadata/properties" ma:root="true" ma:fieldsID="4b7b9a8a6fcc7880fc2f89ed802f5391" ns2:_="">
    <xsd:import namespace="db5d677f-1536-4aad-a888-a3f03fe7d6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5d677f-1536-4aad-a888-a3f03fe7d6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FC44A4-4969-43A9-AC56-BCF5CBB68367}">
  <ds:schemaRefs>
    <ds:schemaRef ds:uri="db5d677f-1536-4aad-a888-a3f03fe7d67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BA338F5-56CC-4E26-B3FD-3310715A862F}">
  <ds:schemaRefs>
    <ds:schemaRef ds:uri="db5d677f-1536-4aad-a888-a3f03fe7d6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3B8847-DA6A-4F47-9D36-537D81130D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2156</Words>
  <Application>Microsoft Office PowerPoint</Application>
  <PresentationFormat>On-screen Show (16:9)</PresentationFormat>
  <Paragraphs>201</Paragraphs>
  <Slides>30</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Oswald</vt:lpstr>
      <vt:lpstr>Roboto Condensed Light</vt:lpstr>
      <vt:lpstr>Open Sans</vt:lpstr>
      <vt:lpstr>Oswald Medium</vt:lpstr>
      <vt:lpstr>Krub</vt:lpstr>
      <vt:lpstr>Wingdings</vt:lpstr>
      <vt:lpstr>Arial</vt:lpstr>
      <vt:lpstr>Open Sans Light</vt:lpstr>
      <vt:lpstr>Arial,Sans-Serif</vt:lpstr>
      <vt:lpstr>Livvic</vt:lpstr>
      <vt:lpstr>Vineyard Company Profile by Slidesgo</vt:lpstr>
      <vt:lpstr>WINERY DATA</vt:lpstr>
      <vt:lpstr>01.</vt:lpstr>
      <vt:lpstr>Data Overview </vt:lpstr>
      <vt:lpstr>WINE SEGMENTS</vt:lpstr>
      <vt:lpstr>Customer Segment Insights</vt:lpstr>
      <vt:lpstr>Most Popular Sales Channel – Segment Wise</vt:lpstr>
      <vt:lpstr>Most Popular Sales Channel Across US</vt:lpstr>
      <vt:lpstr>Question</vt:lpstr>
      <vt:lpstr>Casual Visitor – 30% of total sales</vt:lpstr>
      <vt:lpstr>Luxury Estate– 21% of total sales</vt:lpstr>
      <vt:lpstr>Question</vt:lpstr>
      <vt:lpstr>RFM Analysis</vt:lpstr>
      <vt:lpstr>RFM Analysis</vt:lpstr>
      <vt:lpstr>RFM Analysis</vt:lpstr>
      <vt:lpstr>RFM: Email Subscribers Recency</vt:lpstr>
      <vt:lpstr>RFM: Email Subscribers Frequency</vt:lpstr>
      <vt:lpstr>RFM: Email Subscribers Monetary </vt:lpstr>
      <vt:lpstr>RFM: Email Subscribers</vt:lpstr>
      <vt:lpstr>RFM: Email Subscribers</vt:lpstr>
      <vt:lpstr>RFM: Newsletter Subscribers</vt:lpstr>
      <vt:lpstr>RFM: Winemaker Call Subscribers</vt:lpstr>
      <vt:lpstr>Response Rate for Tasting Rooms</vt:lpstr>
      <vt:lpstr>RFM Future Projects</vt:lpstr>
      <vt:lpstr>Segment Description</vt:lpstr>
      <vt:lpstr>RECOMMENDATIONS</vt:lpstr>
      <vt:lpstr>FUTURE PROJECTS</vt:lpstr>
      <vt:lpstr>THANKS</vt:lpstr>
      <vt:lpstr>APPENDIX</vt:lpstr>
      <vt:lpstr>Segment Buying Behavior</vt:lpstr>
      <vt:lpstr>RFM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VINEYARD</dc:title>
  <cp:lastModifiedBy>Trang Doan</cp:lastModifiedBy>
  <cp:revision>2</cp:revision>
  <dcterms:modified xsi:type="dcterms:W3CDTF">2022-02-04T18:04:02Z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0x010100960783B13B905F41A163607076DF69F1</vt:lpwstr>
  </property>
</Properties>
</file>